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23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93" r:id="rId2"/>
    <p:sldId id="868" r:id="rId3"/>
    <p:sldId id="869" r:id="rId4"/>
    <p:sldId id="870" r:id="rId5"/>
    <p:sldId id="872" r:id="rId6"/>
    <p:sldId id="873" r:id="rId7"/>
    <p:sldId id="874" r:id="rId8"/>
    <p:sldId id="875" r:id="rId9"/>
    <p:sldId id="876" r:id="rId10"/>
    <p:sldId id="877" r:id="rId11"/>
    <p:sldId id="878" r:id="rId12"/>
    <p:sldId id="879" r:id="rId13"/>
    <p:sldId id="880" r:id="rId14"/>
    <p:sldId id="881" r:id="rId15"/>
    <p:sldId id="882" r:id="rId16"/>
    <p:sldId id="883" r:id="rId17"/>
    <p:sldId id="906" r:id="rId18"/>
    <p:sldId id="884" r:id="rId19"/>
    <p:sldId id="885" r:id="rId20"/>
    <p:sldId id="886" r:id="rId21"/>
    <p:sldId id="887" r:id="rId22"/>
    <p:sldId id="888" r:id="rId23"/>
    <p:sldId id="889" r:id="rId24"/>
    <p:sldId id="890" r:id="rId25"/>
    <p:sldId id="891" r:id="rId26"/>
    <p:sldId id="892" r:id="rId27"/>
    <p:sldId id="893" r:id="rId28"/>
    <p:sldId id="894" r:id="rId29"/>
    <p:sldId id="895" r:id="rId30"/>
    <p:sldId id="896" r:id="rId31"/>
    <p:sldId id="897" r:id="rId32"/>
    <p:sldId id="898" r:id="rId33"/>
    <p:sldId id="899" r:id="rId34"/>
    <p:sldId id="905" r:id="rId35"/>
    <p:sldId id="907" r:id="rId36"/>
    <p:sldId id="908" r:id="rId37"/>
  </p:sldIdLst>
  <p:sldSz cx="12801600" cy="7200900"/>
  <p:notesSz cx="6797675" cy="9926638"/>
  <p:defaultTextStyle>
    <a:defPPr>
      <a:defRPr lang="tr-TR"/>
    </a:defPPr>
    <a:lvl1pPr algn="l" defTabSz="9461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73075" indent="-15875" algn="l" defTabSz="9461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46150" indent="-31750" algn="l" defTabSz="9461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19225" indent="-47625" algn="l" defTabSz="9461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92300" indent="-63500" algn="l" defTabSz="9461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01926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8" autoAdjust="0"/>
    <p:restoredTop sz="94586" autoAdjust="0"/>
  </p:normalViewPr>
  <p:slideViewPr>
    <p:cSldViewPr>
      <p:cViewPr varScale="1">
        <p:scale>
          <a:sx n="62" d="100"/>
          <a:sy n="62" d="100"/>
        </p:scale>
        <p:origin x="-942" y="-84"/>
      </p:cViewPr>
      <p:guideLst>
        <p:guide orient="horz" pos="2268"/>
        <p:guide pos="4033"/>
      </p:guideLst>
    </p:cSldViewPr>
  </p:slideViewPr>
  <p:outlineViewPr>
    <p:cViewPr>
      <p:scale>
        <a:sx n="33" d="100"/>
        <a:sy n="33" d="100"/>
      </p:scale>
      <p:origin x="0" y="38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988" y="-11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54E46-A2E5-4B94-A9BA-26501737E8BE}" type="doc">
      <dgm:prSet loTypeId="urn:microsoft.com/office/officeart/2005/8/layout/p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48EA70C-53EA-4374-85E5-B84BC0D0DFD5}">
      <dgm:prSet phldrT="[Metin]"/>
      <dgm:spPr/>
      <dgm:t>
        <a:bodyPr/>
        <a:lstStyle/>
        <a:p>
          <a:r>
            <a:rPr lang="tr-TR" dirty="0" smtClean="0"/>
            <a:t>ERASMUS+</a:t>
          </a:r>
          <a:endParaRPr lang="tr-TR" dirty="0"/>
        </a:p>
      </dgm:t>
    </dgm:pt>
    <dgm:pt modelId="{2B5A3E27-8CDD-41B4-9446-0E0969C6E05F}" type="parTrans" cxnId="{A4B486BC-028E-48FA-A60F-92697673C0B8}">
      <dgm:prSet/>
      <dgm:spPr/>
      <dgm:t>
        <a:bodyPr/>
        <a:lstStyle/>
        <a:p>
          <a:endParaRPr lang="tr-TR"/>
        </a:p>
      </dgm:t>
    </dgm:pt>
    <dgm:pt modelId="{CA576687-31AB-4647-BC9A-5256C9E3ABCB}" type="sibTrans" cxnId="{A4B486BC-028E-48FA-A60F-92697673C0B8}">
      <dgm:prSet/>
      <dgm:spPr/>
      <dgm:t>
        <a:bodyPr/>
        <a:lstStyle/>
        <a:p>
          <a:endParaRPr lang="tr-TR"/>
        </a:p>
      </dgm:t>
    </dgm:pt>
    <dgm:pt modelId="{E3C3CBCE-AA84-4B07-8143-B6B6BAAA2D80}">
      <dgm:prSet phldrT="[Metin]"/>
      <dgm:spPr/>
      <dgm:t>
        <a:bodyPr/>
        <a:lstStyle/>
        <a:p>
          <a:pPr rtl="0"/>
          <a:r>
            <a:rPr lang="tr-TR" b="1" i="0" u="none" dirty="0" smtClean="0"/>
            <a:t>Ana Eylem 1:</a:t>
          </a:r>
          <a:endParaRPr lang="tr-TR" dirty="0"/>
        </a:p>
      </dgm:t>
    </dgm:pt>
    <dgm:pt modelId="{53F071C2-F259-45B4-AFDD-D0387FF69CA4}" type="parTrans" cxnId="{CB65E019-7C6C-429F-9562-4B5D61CCD595}">
      <dgm:prSet/>
      <dgm:spPr/>
      <dgm:t>
        <a:bodyPr/>
        <a:lstStyle/>
        <a:p>
          <a:endParaRPr lang="tr-TR"/>
        </a:p>
      </dgm:t>
    </dgm:pt>
    <dgm:pt modelId="{E4A925E9-DBBA-49F1-9DD8-EBDEE4F584B0}" type="sibTrans" cxnId="{CB65E019-7C6C-429F-9562-4B5D61CCD595}">
      <dgm:prSet/>
      <dgm:spPr/>
      <dgm:t>
        <a:bodyPr/>
        <a:lstStyle/>
        <a:p>
          <a:endParaRPr lang="tr-TR"/>
        </a:p>
      </dgm:t>
    </dgm:pt>
    <dgm:pt modelId="{AA7BF3C3-527A-4F8D-8364-7FCD57A0F903}">
      <dgm:prSet/>
      <dgm:spPr/>
      <dgm:t>
        <a:bodyPr/>
        <a:lstStyle/>
        <a:p>
          <a:pPr rtl="0"/>
          <a:r>
            <a:rPr lang="tr-TR" b="0" i="0" u="none" dirty="0" smtClean="0"/>
            <a:t>Bireylerin Öğrenme Hareketliliği</a:t>
          </a:r>
          <a:endParaRPr lang="tr-TR" b="0" i="0" u="none" dirty="0"/>
        </a:p>
      </dgm:t>
    </dgm:pt>
    <dgm:pt modelId="{60C6A068-8497-4E42-B9EB-D2ADFFAAB412}" type="parTrans" cxnId="{73971DB6-DD13-4B0F-9A49-81176EBADAEB}">
      <dgm:prSet/>
      <dgm:spPr/>
      <dgm:t>
        <a:bodyPr/>
        <a:lstStyle/>
        <a:p>
          <a:endParaRPr lang="tr-TR"/>
        </a:p>
      </dgm:t>
    </dgm:pt>
    <dgm:pt modelId="{072F803F-CA02-4657-8DF3-86075D3E4144}" type="sibTrans" cxnId="{73971DB6-DD13-4B0F-9A49-81176EBADAEB}">
      <dgm:prSet/>
      <dgm:spPr/>
      <dgm:t>
        <a:bodyPr/>
        <a:lstStyle/>
        <a:p>
          <a:endParaRPr lang="tr-TR"/>
        </a:p>
      </dgm:t>
    </dgm:pt>
    <dgm:pt modelId="{9E9386DB-3BD0-449D-B704-B7B33A8F9233}">
      <dgm:prSet/>
      <dgm:spPr/>
      <dgm:t>
        <a:bodyPr/>
        <a:lstStyle/>
        <a:p>
          <a:pPr rtl="0"/>
          <a:r>
            <a:rPr lang="tr-TR" b="1" i="0" u="none" dirty="0" smtClean="0"/>
            <a:t>Ana Eylem2: </a:t>
          </a:r>
          <a:endParaRPr lang="tr-TR" b="0" i="0" u="none" dirty="0"/>
        </a:p>
      </dgm:t>
    </dgm:pt>
    <dgm:pt modelId="{7944CA4E-98C2-4F2C-B366-0EE70CEC6501}" type="parTrans" cxnId="{5B75C34E-EDD7-4983-9E41-92197A9D667E}">
      <dgm:prSet/>
      <dgm:spPr/>
      <dgm:t>
        <a:bodyPr/>
        <a:lstStyle/>
        <a:p>
          <a:endParaRPr lang="tr-TR"/>
        </a:p>
      </dgm:t>
    </dgm:pt>
    <dgm:pt modelId="{AEEC4018-43DC-4513-B5AA-F4573F651E52}" type="sibTrans" cxnId="{5B75C34E-EDD7-4983-9E41-92197A9D667E}">
      <dgm:prSet/>
      <dgm:spPr/>
      <dgm:t>
        <a:bodyPr/>
        <a:lstStyle/>
        <a:p>
          <a:endParaRPr lang="tr-TR"/>
        </a:p>
      </dgm:t>
    </dgm:pt>
    <dgm:pt modelId="{7D422251-F9FB-4243-9799-07DA02528E11}">
      <dgm:prSet/>
      <dgm:spPr/>
      <dgm:t>
        <a:bodyPr/>
        <a:lstStyle/>
        <a:p>
          <a:pPr rtl="0"/>
          <a:r>
            <a:rPr lang="tr-TR" b="0" i="0" u="none" dirty="0" smtClean="0"/>
            <a:t>Yenilik ve İyi Uygulamaların Değişimi için İşbirliği</a:t>
          </a:r>
          <a:endParaRPr lang="tr-TR" b="0" i="0" u="none" dirty="0"/>
        </a:p>
      </dgm:t>
    </dgm:pt>
    <dgm:pt modelId="{71B02E71-91F8-4D0A-89E6-29AEA4871CD5}" type="parTrans" cxnId="{AE4F9E23-3726-4D2A-B92A-15567A384EE1}">
      <dgm:prSet/>
      <dgm:spPr/>
      <dgm:t>
        <a:bodyPr/>
        <a:lstStyle/>
        <a:p>
          <a:endParaRPr lang="tr-TR"/>
        </a:p>
      </dgm:t>
    </dgm:pt>
    <dgm:pt modelId="{E8B0D3BB-E952-499B-9828-179A42B37EA0}" type="sibTrans" cxnId="{AE4F9E23-3726-4D2A-B92A-15567A384EE1}">
      <dgm:prSet/>
      <dgm:spPr/>
      <dgm:t>
        <a:bodyPr/>
        <a:lstStyle/>
        <a:p>
          <a:endParaRPr lang="tr-TR"/>
        </a:p>
      </dgm:t>
    </dgm:pt>
    <dgm:pt modelId="{9EBED677-F47D-4240-B1C8-A495B5690809}">
      <dgm:prSet/>
      <dgm:spPr/>
      <dgm:t>
        <a:bodyPr/>
        <a:lstStyle/>
        <a:p>
          <a:pPr rtl="0"/>
          <a:r>
            <a:rPr lang="tr-TR" b="1" i="0" u="none" dirty="0" smtClean="0"/>
            <a:t>Ana Eylem 3:</a:t>
          </a:r>
          <a:endParaRPr lang="tr-TR" b="0" i="0" u="none" dirty="0"/>
        </a:p>
      </dgm:t>
    </dgm:pt>
    <dgm:pt modelId="{1D3B2C03-0D9F-4695-AE62-35EF52AC38D3}" type="parTrans" cxnId="{446C3E3E-2031-46C1-9F22-EF0E6E985C13}">
      <dgm:prSet/>
      <dgm:spPr/>
      <dgm:t>
        <a:bodyPr/>
        <a:lstStyle/>
        <a:p>
          <a:endParaRPr lang="tr-TR"/>
        </a:p>
      </dgm:t>
    </dgm:pt>
    <dgm:pt modelId="{A3D7EFAB-C95E-473F-AC36-FA53FCA8252B}" type="sibTrans" cxnId="{446C3E3E-2031-46C1-9F22-EF0E6E985C13}">
      <dgm:prSet/>
      <dgm:spPr/>
      <dgm:t>
        <a:bodyPr/>
        <a:lstStyle/>
        <a:p>
          <a:endParaRPr lang="tr-TR"/>
        </a:p>
      </dgm:t>
    </dgm:pt>
    <dgm:pt modelId="{9D090BC9-097A-4FC2-9941-D96BCC8D09DA}">
      <dgm:prSet/>
      <dgm:spPr/>
      <dgm:t>
        <a:bodyPr/>
        <a:lstStyle/>
        <a:p>
          <a:pPr rtl="0"/>
          <a:r>
            <a:rPr lang="tr-TR" b="0" i="0" u="none" dirty="0" smtClean="0"/>
            <a:t>Politika Reformuna Destek</a:t>
          </a:r>
          <a:endParaRPr lang="tr-TR" b="0" i="0" u="none" dirty="0"/>
        </a:p>
      </dgm:t>
    </dgm:pt>
    <dgm:pt modelId="{873E4687-282E-4849-B663-1B89F800AF95}" type="parTrans" cxnId="{A695CBCD-AFAA-4F1B-B2A4-9231059C9EC8}">
      <dgm:prSet/>
      <dgm:spPr/>
      <dgm:t>
        <a:bodyPr/>
        <a:lstStyle/>
        <a:p>
          <a:endParaRPr lang="tr-TR"/>
        </a:p>
      </dgm:t>
    </dgm:pt>
    <dgm:pt modelId="{A1CB299D-E9C3-40A9-96D0-B875738A3712}" type="sibTrans" cxnId="{A695CBCD-AFAA-4F1B-B2A4-9231059C9EC8}">
      <dgm:prSet/>
      <dgm:spPr/>
      <dgm:t>
        <a:bodyPr/>
        <a:lstStyle/>
        <a:p>
          <a:endParaRPr lang="tr-TR"/>
        </a:p>
      </dgm:t>
    </dgm:pt>
    <dgm:pt modelId="{D4773289-EFB8-4D72-9B45-804A967711AA}">
      <dgm:prSet/>
      <dgm:spPr/>
      <dgm:t>
        <a:bodyPr/>
        <a:lstStyle/>
        <a:p>
          <a:pPr rtl="0"/>
          <a:r>
            <a:rPr lang="tr-TR" b="0" i="0" u="none" dirty="0" smtClean="0"/>
            <a:t>Jean </a:t>
          </a:r>
          <a:r>
            <a:rPr lang="tr-TR" b="0" i="0" u="none" dirty="0" err="1" smtClean="0"/>
            <a:t>Monnet</a:t>
          </a:r>
          <a:endParaRPr lang="tr-TR" b="0" i="0" u="none" dirty="0"/>
        </a:p>
      </dgm:t>
    </dgm:pt>
    <dgm:pt modelId="{82839232-331E-4FFD-BA4E-627E1BB83F6F}" type="parTrans" cxnId="{93C1D110-E01D-45BF-8893-E2644CAD3A8B}">
      <dgm:prSet/>
      <dgm:spPr/>
      <dgm:t>
        <a:bodyPr/>
        <a:lstStyle/>
        <a:p>
          <a:endParaRPr lang="tr-TR"/>
        </a:p>
      </dgm:t>
    </dgm:pt>
    <dgm:pt modelId="{BE0A7647-10E7-4653-9473-943D5BC5A664}" type="sibTrans" cxnId="{93C1D110-E01D-45BF-8893-E2644CAD3A8B}">
      <dgm:prSet/>
      <dgm:spPr/>
      <dgm:t>
        <a:bodyPr/>
        <a:lstStyle/>
        <a:p>
          <a:endParaRPr lang="tr-TR"/>
        </a:p>
      </dgm:t>
    </dgm:pt>
    <dgm:pt modelId="{4FE63978-318A-4166-B32E-4B1A49D1EBA8}">
      <dgm:prSet/>
      <dgm:spPr/>
      <dgm:t>
        <a:bodyPr/>
        <a:lstStyle/>
        <a:p>
          <a:pPr rtl="0"/>
          <a:r>
            <a:rPr lang="tr-TR" b="0" i="0" u="none" dirty="0" smtClean="0"/>
            <a:t>SPOR</a:t>
          </a:r>
          <a:endParaRPr lang="tr-TR" b="0" i="0" u="none" dirty="0"/>
        </a:p>
      </dgm:t>
    </dgm:pt>
    <dgm:pt modelId="{3CA06EF0-90DB-4A20-AB88-B663FFE218EF}" type="parTrans" cxnId="{515311B4-4509-41A7-8DCD-56CAF5940486}">
      <dgm:prSet/>
      <dgm:spPr/>
      <dgm:t>
        <a:bodyPr/>
        <a:lstStyle/>
        <a:p>
          <a:endParaRPr lang="tr-TR"/>
        </a:p>
      </dgm:t>
    </dgm:pt>
    <dgm:pt modelId="{DE38CC11-ED5A-4C2D-96D1-35C9BA2CAF1A}" type="sibTrans" cxnId="{515311B4-4509-41A7-8DCD-56CAF5940486}">
      <dgm:prSet/>
      <dgm:spPr/>
      <dgm:t>
        <a:bodyPr/>
        <a:lstStyle/>
        <a:p>
          <a:endParaRPr lang="tr-TR"/>
        </a:p>
      </dgm:t>
    </dgm:pt>
    <dgm:pt modelId="{3B629691-6F2E-4B53-9255-3D002700F44C}" type="pres">
      <dgm:prSet presAssocID="{E3A54E46-A2E5-4B94-A9BA-26501737E8B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D1F3FF7-3B8A-42FF-9D59-EF15F258FB69}" type="pres">
      <dgm:prSet presAssocID="{E3A54E46-A2E5-4B94-A9BA-26501737E8BE}" presName="bkgdShp" presStyleLbl="alignAccFollowNode1" presStyleIdx="0" presStyleCnt="1"/>
      <dgm:spPr/>
    </dgm:pt>
    <dgm:pt modelId="{1A378018-E484-4416-A2EA-4AE5AB10489D}" type="pres">
      <dgm:prSet presAssocID="{E3A54E46-A2E5-4B94-A9BA-26501737E8BE}" presName="linComp" presStyleCnt="0"/>
      <dgm:spPr/>
    </dgm:pt>
    <dgm:pt modelId="{77C490B7-FCF0-44DD-B9DB-87497C33DB99}" type="pres">
      <dgm:prSet presAssocID="{B48EA70C-53EA-4374-85E5-B84BC0D0DFD5}" presName="compNode" presStyleCnt="0"/>
      <dgm:spPr/>
    </dgm:pt>
    <dgm:pt modelId="{575D628D-629F-4600-8013-CBBDA029AF98}" type="pres">
      <dgm:prSet presAssocID="{B48EA70C-53EA-4374-85E5-B84BC0D0DFD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0401DC5-B320-42B5-8405-BE166C85475D}" type="pres">
      <dgm:prSet presAssocID="{B48EA70C-53EA-4374-85E5-B84BC0D0DFD5}" presName="invisiNode" presStyleLbl="node1" presStyleIdx="0" presStyleCnt="3"/>
      <dgm:spPr/>
    </dgm:pt>
    <dgm:pt modelId="{A1D74404-E25A-41D6-AA6C-1D7D3DC09F87}" type="pres">
      <dgm:prSet presAssocID="{B48EA70C-53EA-4374-85E5-B84BC0D0DFD5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/>
            </a:extLst>
          </a:blip>
          <a:srcRect/>
          <a:stretch>
            <a:fillRect t="-33000" b="-33000"/>
          </a:stretch>
        </a:blipFill>
      </dgm:spPr>
    </dgm:pt>
    <dgm:pt modelId="{392EB035-E404-4B47-B877-575FCCB0BE29}" type="pres">
      <dgm:prSet presAssocID="{CA576687-31AB-4647-BC9A-5256C9E3ABCB}" presName="sibTrans" presStyleLbl="sibTrans2D1" presStyleIdx="0" presStyleCnt="0"/>
      <dgm:spPr/>
      <dgm:t>
        <a:bodyPr/>
        <a:lstStyle/>
        <a:p>
          <a:endParaRPr lang="tr-TR"/>
        </a:p>
      </dgm:t>
    </dgm:pt>
    <dgm:pt modelId="{0846B93B-1A4C-4659-9A0A-8E1DA46CBE31}" type="pres">
      <dgm:prSet presAssocID="{D4773289-EFB8-4D72-9B45-804A967711AA}" presName="compNode" presStyleCnt="0"/>
      <dgm:spPr/>
    </dgm:pt>
    <dgm:pt modelId="{2C0A993F-E448-4032-9215-F2DB46F650B8}" type="pres">
      <dgm:prSet presAssocID="{D4773289-EFB8-4D72-9B45-804A967711A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7C8F4B-E48C-44A9-818E-D42F614B0E3F}" type="pres">
      <dgm:prSet presAssocID="{D4773289-EFB8-4D72-9B45-804A967711AA}" presName="invisiNode" presStyleLbl="node1" presStyleIdx="1" presStyleCnt="3"/>
      <dgm:spPr/>
    </dgm:pt>
    <dgm:pt modelId="{003C5939-C1DB-4BBF-9F59-C5CDC49AFC80}" type="pres">
      <dgm:prSet presAssocID="{D4773289-EFB8-4D72-9B45-804A967711AA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/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tr-TR"/>
        </a:p>
      </dgm:t>
    </dgm:pt>
    <dgm:pt modelId="{B4319EEC-4444-401D-9322-E18E02DFD153}" type="pres">
      <dgm:prSet presAssocID="{BE0A7647-10E7-4653-9473-943D5BC5A664}" presName="sibTrans" presStyleLbl="sibTrans2D1" presStyleIdx="0" presStyleCnt="0"/>
      <dgm:spPr/>
      <dgm:t>
        <a:bodyPr/>
        <a:lstStyle/>
        <a:p>
          <a:endParaRPr lang="tr-TR"/>
        </a:p>
      </dgm:t>
    </dgm:pt>
    <dgm:pt modelId="{3CED1CA9-CB23-4B1C-8B65-B9F843C48206}" type="pres">
      <dgm:prSet presAssocID="{4FE63978-318A-4166-B32E-4B1A49D1EBA8}" presName="compNode" presStyleCnt="0"/>
      <dgm:spPr/>
    </dgm:pt>
    <dgm:pt modelId="{3543C6E5-53F9-4D67-AA85-1F3A56485D9B}" type="pres">
      <dgm:prSet presAssocID="{4FE63978-318A-4166-B32E-4B1A49D1EBA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F7EC76-D4F1-452E-BE9A-843951F4CD41}" type="pres">
      <dgm:prSet presAssocID="{4FE63978-318A-4166-B32E-4B1A49D1EBA8}" presName="invisiNode" presStyleLbl="node1" presStyleIdx="2" presStyleCnt="3"/>
      <dgm:spPr/>
    </dgm:pt>
    <dgm:pt modelId="{A847A566-ED1B-4382-B746-49AC1444EDA8}" type="pres">
      <dgm:prSet presAssocID="{4FE63978-318A-4166-B32E-4B1A49D1EBA8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/>
            </a:extLst>
          </a:blip>
          <a:srcRect/>
          <a:stretch>
            <a:fillRect t="-29000" b="-29000"/>
          </a:stretch>
        </a:blipFill>
      </dgm:spPr>
    </dgm:pt>
  </dgm:ptLst>
  <dgm:cxnLst>
    <dgm:cxn modelId="{041450FF-BA44-4806-979C-51963C676389}" type="presOf" srcId="{9EBED677-F47D-4240-B1C8-A495B5690809}" destId="{575D628D-629F-4600-8013-CBBDA029AF98}" srcOrd="0" destOrd="5" presId="urn:microsoft.com/office/officeart/2005/8/layout/pList2#1"/>
    <dgm:cxn modelId="{44E1461C-D50D-4FA8-AB27-DF9D5EEE30EB}" type="presOf" srcId="{E3C3CBCE-AA84-4B07-8143-B6B6BAAA2D80}" destId="{575D628D-629F-4600-8013-CBBDA029AF98}" srcOrd="0" destOrd="1" presId="urn:microsoft.com/office/officeart/2005/8/layout/pList2#1"/>
    <dgm:cxn modelId="{4317AC4E-3744-40AD-B0D4-0628BFFD74AB}" type="presOf" srcId="{AA7BF3C3-527A-4F8D-8364-7FCD57A0F903}" destId="{575D628D-629F-4600-8013-CBBDA029AF98}" srcOrd="0" destOrd="2" presId="urn:microsoft.com/office/officeart/2005/8/layout/pList2#1"/>
    <dgm:cxn modelId="{CB73A988-9A56-41BF-9F63-A0C954454AB8}" type="presOf" srcId="{9D090BC9-097A-4FC2-9941-D96BCC8D09DA}" destId="{575D628D-629F-4600-8013-CBBDA029AF98}" srcOrd="0" destOrd="6" presId="urn:microsoft.com/office/officeart/2005/8/layout/pList2#1"/>
    <dgm:cxn modelId="{A4B486BC-028E-48FA-A60F-92697673C0B8}" srcId="{E3A54E46-A2E5-4B94-A9BA-26501737E8BE}" destId="{B48EA70C-53EA-4374-85E5-B84BC0D0DFD5}" srcOrd="0" destOrd="0" parTransId="{2B5A3E27-8CDD-41B4-9446-0E0969C6E05F}" sibTransId="{CA576687-31AB-4647-BC9A-5256C9E3ABCB}"/>
    <dgm:cxn modelId="{5B75C34E-EDD7-4983-9E41-92197A9D667E}" srcId="{B48EA70C-53EA-4374-85E5-B84BC0D0DFD5}" destId="{9E9386DB-3BD0-449D-B704-B7B33A8F9233}" srcOrd="1" destOrd="0" parTransId="{7944CA4E-98C2-4F2C-B366-0EE70CEC6501}" sibTransId="{AEEC4018-43DC-4513-B5AA-F4573F651E52}"/>
    <dgm:cxn modelId="{63B6ABFA-376E-4CBE-BCFF-D3F156D3712E}" type="presOf" srcId="{E3A54E46-A2E5-4B94-A9BA-26501737E8BE}" destId="{3B629691-6F2E-4B53-9255-3D002700F44C}" srcOrd="0" destOrd="0" presId="urn:microsoft.com/office/officeart/2005/8/layout/pList2#1"/>
    <dgm:cxn modelId="{F5F48AF4-D342-4A2E-AEE8-F2CB709DB31A}" type="presOf" srcId="{4FE63978-318A-4166-B32E-4B1A49D1EBA8}" destId="{3543C6E5-53F9-4D67-AA85-1F3A56485D9B}" srcOrd="0" destOrd="0" presId="urn:microsoft.com/office/officeart/2005/8/layout/pList2#1"/>
    <dgm:cxn modelId="{83EE8A04-F291-4950-AF98-522925B67717}" type="presOf" srcId="{BE0A7647-10E7-4653-9473-943D5BC5A664}" destId="{B4319EEC-4444-401D-9322-E18E02DFD153}" srcOrd="0" destOrd="0" presId="urn:microsoft.com/office/officeart/2005/8/layout/pList2#1"/>
    <dgm:cxn modelId="{93C1D110-E01D-45BF-8893-E2644CAD3A8B}" srcId="{E3A54E46-A2E5-4B94-A9BA-26501737E8BE}" destId="{D4773289-EFB8-4D72-9B45-804A967711AA}" srcOrd="1" destOrd="0" parTransId="{82839232-331E-4FFD-BA4E-627E1BB83F6F}" sibTransId="{BE0A7647-10E7-4653-9473-943D5BC5A664}"/>
    <dgm:cxn modelId="{18A1BDDB-D376-41AD-86C3-3EDD85C68CF2}" type="presOf" srcId="{7D422251-F9FB-4243-9799-07DA02528E11}" destId="{575D628D-629F-4600-8013-CBBDA029AF98}" srcOrd="0" destOrd="4" presId="urn:microsoft.com/office/officeart/2005/8/layout/pList2#1"/>
    <dgm:cxn modelId="{E970FA3A-FDCA-4832-84B3-AF9146ABDD0D}" type="presOf" srcId="{CA576687-31AB-4647-BC9A-5256C9E3ABCB}" destId="{392EB035-E404-4B47-B877-575FCCB0BE29}" srcOrd="0" destOrd="0" presId="urn:microsoft.com/office/officeart/2005/8/layout/pList2#1"/>
    <dgm:cxn modelId="{F7EABA55-0491-4A17-AED0-826FC3534DF0}" type="presOf" srcId="{D4773289-EFB8-4D72-9B45-804A967711AA}" destId="{2C0A993F-E448-4032-9215-F2DB46F650B8}" srcOrd="0" destOrd="0" presId="urn:microsoft.com/office/officeart/2005/8/layout/pList2#1"/>
    <dgm:cxn modelId="{22B72CD7-C6B6-4060-BB3E-DAE7AFB684ED}" type="presOf" srcId="{B48EA70C-53EA-4374-85E5-B84BC0D0DFD5}" destId="{575D628D-629F-4600-8013-CBBDA029AF98}" srcOrd="0" destOrd="0" presId="urn:microsoft.com/office/officeart/2005/8/layout/pList2#1"/>
    <dgm:cxn modelId="{446C3E3E-2031-46C1-9F22-EF0E6E985C13}" srcId="{B48EA70C-53EA-4374-85E5-B84BC0D0DFD5}" destId="{9EBED677-F47D-4240-B1C8-A495B5690809}" srcOrd="2" destOrd="0" parTransId="{1D3B2C03-0D9F-4695-AE62-35EF52AC38D3}" sibTransId="{A3D7EFAB-C95E-473F-AC36-FA53FCA8252B}"/>
    <dgm:cxn modelId="{515311B4-4509-41A7-8DCD-56CAF5940486}" srcId="{E3A54E46-A2E5-4B94-A9BA-26501737E8BE}" destId="{4FE63978-318A-4166-B32E-4B1A49D1EBA8}" srcOrd="2" destOrd="0" parTransId="{3CA06EF0-90DB-4A20-AB88-B663FFE218EF}" sibTransId="{DE38CC11-ED5A-4C2D-96D1-35C9BA2CAF1A}"/>
    <dgm:cxn modelId="{09A36DF7-4E82-47C1-BF4B-C26CFF4738D7}" type="presOf" srcId="{9E9386DB-3BD0-449D-B704-B7B33A8F9233}" destId="{575D628D-629F-4600-8013-CBBDA029AF98}" srcOrd="0" destOrd="3" presId="urn:microsoft.com/office/officeart/2005/8/layout/pList2#1"/>
    <dgm:cxn modelId="{73971DB6-DD13-4B0F-9A49-81176EBADAEB}" srcId="{E3C3CBCE-AA84-4B07-8143-B6B6BAAA2D80}" destId="{AA7BF3C3-527A-4F8D-8364-7FCD57A0F903}" srcOrd="0" destOrd="0" parTransId="{60C6A068-8497-4E42-B9EB-D2ADFFAAB412}" sibTransId="{072F803F-CA02-4657-8DF3-86075D3E4144}"/>
    <dgm:cxn modelId="{A695CBCD-AFAA-4F1B-B2A4-9231059C9EC8}" srcId="{9EBED677-F47D-4240-B1C8-A495B5690809}" destId="{9D090BC9-097A-4FC2-9941-D96BCC8D09DA}" srcOrd="0" destOrd="0" parTransId="{873E4687-282E-4849-B663-1B89F800AF95}" sibTransId="{A1CB299D-E9C3-40A9-96D0-B875738A3712}"/>
    <dgm:cxn modelId="{CB65E019-7C6C-429F-9562-4B5D61CCD595}" srcId="{B48EA70C-53EA-4374-85E5-B84BC0D0DFD5}" destId="{E3C3CBCE-AA84-4B07-8143-B6B6BAAA2D80}" srcOrd="0" destOrd="0" parTransId="{53F071C2-F259-45B4-AFDD-D0387FF69CA4}" sibTransId="{E4A925E9-DBBA-49F1-9DD8-EBDEE4F584B0}"/>
    <dgm:cxn modelId="{AE4F9E23-3726-4D2A-B92A-15567A384EE1}" srcId="{9E9386DB-3BD0-449D-B704-B7B33A8F9233}" destId="{7D422251-F9FB-4243-9799-07DA02528E11}" srcOrd="0" destOrd="0" parTransId="{71B02E71-91F8-4D0A-89E6-29AEA4871CD5}" sibTransId="{E8B0D3BB-E952-499B-9828-179A42B37EA0}"/>
    <dgm:cxn modelId="{BEF256B6-FA39-4463-98C5-F0EB8A8892FC}" type="presParOf" srcId="{3B629691-6F2E-4B53-9255-3D002700F44C}" destId="{2D1F3FF7-3B8A-42FF-9D59-EF15F258FB69}" srcOrd="0" destOrd="0" presId="urn:microsoft.com/office/officeart/2005/8/layout/pList2#1"/>
    <dgm:cxn modelId="{6040434B-8A8E-4990-9EA1-FA0CBBB4D1A5}" type="presParOf" srcId="{3B629691-6F2E-4B53-9255-3D002700F44C}" destId="{1A378018-E484-4416-A2EA-4AE5AB10489D}" srcOrd="1" destOrd="0" presId="urn:microsoft.com/office/officeart/2005/8/layout/pList2#1"/>
    <dgm:cxn modelId="{9F120DFD-BFD2-4BB4-98CF-30A3D76151C2}" type="presParOf" srcId="{1A378018-E484-4416-A2EA-4AE5AB10489D}" destId="{77C490B7-FCF0-44DD-B9DB-87497C33DB99}" srcOrd="0" destOrd="0" presId="urn:microsoft.com/office/officeart/2005/8/layout/pList2#1"/>
    <dgm:cxn modelId="{396752DD-EE0B-4C09-B48F-A5F5EBD6E9A5}" type="presParOf" srcId="{77C490B7-FCF0-44DD-B9DB-87497C33DB99}" destId="{575D628D-629F-4600-8013-CBBDA029AF98}" srcOrd="0" destOrd="0" presId="urn:microsoft.com/office/officeart/2005/8/layout/pList2#1"/>
    <dgm:cxn modelId="{97242B52-7F6C-4EEB-AF68-072460D5AD67}" type="presParOf" srcId="{77C490B7-FCF0-44DD-B9DB-87497C33DB99}" destId="{60401DC5-B320-42B5-8405-BE166C85475D}" srcOrd="1" destOrd="0" presId="urn:microsoft.com/office/officeart/2005/8/layout/pList2#1"/>
    <dgm:cxn modelId="{8B1AB73E-9460-414A-9E0B-59363D3FF2B7}" type="presParOf" srcId="{77C490B7-FCF0-44DD-B9DB-87497C33DB99}" destId="{A1D74404-E25A-41D6-AA6C-1D7D3DC09F87}" srcOrd="2" destOrd="0" presId="urn:microsoft.com/office/officeart/2005/8/layout/pList2#1"/>
    <dgm:cxn modelId="{A41CEDCA-97C7-49CB-8969-8C1A87EAE354}" type="presParOf" srcId="{1A378018-E484-4416-A2EA-4AE5AB10489D}" destId="{392EB035-E404-4B47-B877-575FCCB0BE29}" srcOrd="1" destOrd="0" presId="urn:microsoft.com/office/officeart/2005/8/layout/pList2#1"/>
    <dgm:cxn modelId="{E9246233-2E7E-4EDD-9CB1-994A141EF6CB}" type="presParOf" srcId="{1A378018-E484-4416-A2EA-4AE5AB10489D}" destId="{0846B93B-1A4C-4659-9A0A-8E1DA46CBE31}" srcOrd="2" destOrd="0" presId="urn:microsoft.com/office/officeart/2005/8/layout/pList2#1"/>
    <dgm:cxn modelId="{568CD87D-DA25-46EF-A491-BD671594C238}" type="presParOf" srcId="{0846B93B-1A4C-4659-9A0A-8E1DA46CBE31}" destId="{2C0A993F-E448-4032-9215-F2DB46F650B8}" srcOrd="0" destOrd="0" presId="urn:microsoft.com/office/officeart/2005/8/layout/pList2#1"/>
    <dgm:cxn modelId="{8AA848D6-BABB-4BFF-94C0-F0453B0643D6}" type="presParOf" srcId="{0846B93B-1A4C-4659-9A0A-8E1DA46CBE31}" destId="{AA7C8F4B-E48C-44A9-818E-D42F614B0E3F}" srcOrd="1" destOrd="0" presId="urn:microsoft.com/office/officeart/2005/8/layout/pList2#1"/>
    <dgm:cxn modelId="{68FD0C2A-C69E-4346-AB55-C04D90C00E1B}" type="presParOf" srcId="{0846B93B-1A4C-4659-9A0A-8E1DA46CBE31}" destId="{003C5939-C1DB-4BBF-9F59-C5CDC49AFC80}" srcOrd="2" destOrd="0" presId="urn:microsoft.com/office/officeart/2005/8/layout/pList2#1"/>
    <dgm:cxn modelId="{B6D67DEF-E277-4FD0-9405-429EC3C2838B}" type="presParOf" srcId="{1A378018-E484-4416-A2EA-4AE5AB10489D}" destId="{B4319EEC-4444-401D-9322-E18E02DFD153}" srcOrd="3" destOrd="0" presId="urn:microsoft.com/office/officeart/2005/8/layout/pList2#1"/>
    <dgm:cxn modelId="{B19D1FEC-0B58-4750-B379-543C0918E33B}" type="presParOf" srcId="{1A378018-E484-4416-A2EA-4AE5AB10489D}" destId="{3CED1CA9-CB23-4B1C-8B65-B9F843C48206}" srcOrd="4" destOrd="0" presId="urn:microsoft.com/office/officeart/2005/8/layout/pList2#1"/>
    <dgm:cxn modelId="{AB2F4D04-38BC-44E8-90C5-03983BFB6E45}" type="presParOf" srcId="{3CED1CA9-CB23-4B1C-8B65-B9F843C48206}" destId="{3543C6E5-53F9-4D67-AA85-1F3A56485D9B}" srcOrd="0" destOrd="0" presId="urn:microsoft.com/office/officeart/2005/8/layout/pList2#1"/>
    <dgm:cxn modelId="{594E24DC-2DF3-4F12-9F74-CD6B458FFFDE}" type="presParOf" srcId="{3CED1CA9-CB23-4B1C-8B65-B9F843C48206}" destId="{02F7EC76-D4F1-452E-BE9A-843951F4CD41}" srcOrd="1" destOrd="0" presId="urn:microsoft.com/office/officeart/2005/8/layout/pList2#1"/>
    <dgm:cxn modelId="{78BAA078-5D90-45A5-BDBD-5223CFE50084}" type="presParOf" srcId="{3CED1CA9-CB23-4B1C-8B65-B9F843C48206}" destId="{A847A566-ED1B-4382-B746-49AC1444EDA8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07E9A4-EC1E-4A74-B20E-0B8E714AD033}" type="doc">
      <dgm:prSet loTypeId="urn:microsoft.com/office/officeart/2005/8/layout/orgChart1" loCatId="hierarchy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tr-TR"/>
        </a:p>
      </dgm:t>
    </dgm:pt>
    <dgm:pt modelId="{A7E7F579-7D8F-41A5-9535-39A9D3363D6E}">
      <dgm:prSet phldrT="[Metin]" custT="1"/>
      <dgm:spPr/>
      <dgm:t>
        <a:bodyPr/>
        <a:lstStyle/>
        <a:p>
          <a:r>
            <a:rPr lang="tr-TR" sz="4000" b="1" dirty="0" smtClean="0"/>
            <a:t>ERASMUS+</a:t>
          </a:r>
          <a:endParaRPr lang="tr-TR" sz="4000" b="1" dirty="0"/>
        </a:p>
      </dgm:t>
    </dgm:pt>
    <dgm:pt modelId="{58537926-23FF-40DD-9C9A-2FFCAD110913}" type="parTrans" cxnId="{5861362B-E88E-4AFA-B2A8-BB64602F9776}">
      <dgm:prSet/>
      <dgm:spPr/>
      <dgm:t>
        <a:bodyPr/>
        <a:lstStyle/>
        <a:p>
          <a:endParaRPr lang="tr-TR"/>
        </a:p>
      </dgm:t>
    </dgm:pt>
    <dgm:pt modelId="{DC9B0464-4B08-4FB4-90D4-1E17B03804DA}" type="sibTrans" cxnId="{5861362B-E88E-4AFA-B2A8-BB64602F9776}">
      <dgm:prSet/>
      <dgm:spPr/>
      <dgm:t>
        <a:bodyPr/>
        <a:lstStyle/>
        <a:p>
          <a:endParaRPr lang="tr-TR"/>
        </a:p>
      </dgm:t>
    </dgm:pt>
    <dgm:pt modelId="{957F1172-40A6-4B68-97AC-303328975855}">
      <dgm:prSet phldrT="[Metin]" custT="1"/>
      <dgm:spPr/>
      <dgm:t>
        <a:bodyPr/>
        <a:lstStyle/>
        <a:p>
          <a:r>
            <a:rPr lang="tr-TR" sz="2800" b="1" dirty="0" smtClean="0"/>
            <a:t>Komisyon Merkezi Faaliyetler</a:t>
          </a:r>
        </a:p>
        <a:p>
          <a:r>
            <a:rPr lang="tr-TR" sz="1600" dirty="0" smtClean="0"/>
            <a:t>Avrupa Komisyonu Eğitim, Görsel-İşitsel ve Kültür Yürütme Ajansı </a:t>
          </a:r>
          <a:endParaRPr lang="tr-TR" sz="1600" dirty="0"/>
        </a:p>
      </dgm:t>
    </dgm:pt>
    <dgm:pt modelId="{3F8A60CD-BF52-459C-AC6B-FE2A52839590}" type="parTrans" cxnId="{25D3A249-5458-4710-B5A7-7FB2FAFAFBAA}">
      <dgm:prSet/>
      <dgm:spPr/>
      <dgm:t>
        <a:bodyPr/>
        <a:lstStyle/>
        <a:p>
          <a:endParaRPr lang="tr-TR"/>
        </a:p>
      </dgm:t>
    </dgm:pt>
    <dgm:pt modelId="{F41DBA9D-6C25-45A6-9980-794E97B91C0E}" type="sibTrans" cxnId="{25D3A249-5458-4710-B5A7-7FB2FAFAFBAA}">
      <dgm:prSet/>
      <dgm:spPr/>
      <dgm:t>
        <a:bodyPr/>
        <a:lstStyle/>
        <a:p>
          <a:endParaRPr lang="tr-TR"/>
        </a:p>
      </dgm:t>
    </dgm:pt>
    <dgm:pt modelId="{2258F28C-25F3-483D-9D46-146ADBD3A579}">
      <dgm:prSet phldrT="[Metin]" custT="1"/>
      <dgm:spPr/>
      <dgm:t>
        <a:bodyPr/>
        <a:lstStyle/>
        <a:p>
          <a:r>
            <a:rPr lang="tr-TR" sz="2800" b="1" dirty="0" smtClean="0"/>
            <a:t>Ülke Merkezli Faaliyetler</a:t>
          </a:r>
        </a:p>
        <a:p>
          <a:r>
            <a:rPr lang="tr-TR" sz="1600" dirty="0" smtClean="0"/>
            <a:t>Ulusal Ajanslar</a:t>
          </a:r>
        </a:p>
        <a:p>
          <a:r>
            <a:rPr lang="tr-TR" sz="1200" dirty="0" smtClean="0"/>
            <a:t>(AB Eğitim ve Gençlik Programları Merkezi Başkanlığı )</a:t>
          </a:r>
          <a:endParaRPr lang="tr-TR" sz="1200" dirty="0"/>
        </a:p>
      </dgm:t>
    </dgm:pt>
    <dgm:pt modelId="{899A40F1-264C-48F0-B509-374E2E398382}" type="parTrans" cxnId="{4E10D3EC-608B-4D64-8A03-C04289C5F57B}">
      <dgm:prSet/>
      <dgm:spPr/>
      <dgm:t>
        <a:bodyPr/>
        <a:lstStyle/>
        <a:p>
          <a:endParaRPr lang="tr-TR"/>
        </a:p>
      </dgm:t>
    </dgm:pt>
    <dgm:pt modelId="{3D490207-08DF-454C-9595-087D5A81D326}" type="sibTrans" cxnId="{4E10D3EC-608B-4D64-8A03-C04289C5F57B}">
      <dgm:prSet/>
      <dgm:spPr/>
      <dgm:t>
        <a:bodyPr/>
        <a:lstStyle/>
        <a:p>
          <a:endParaRPr lang="tr-TR"/>
        </a:p>
      </dgm:t>
    </dgm:pt>
    <dgm:pt modelId="{0CD1242F-CE9B-4DB2-B8DA-CF424322934A}" type="pres">
      <dgm:prSet presAssocID="{7907E9A4-EC1E-4A74-B20E-0B8E714AD0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A2C8E68-1E25-426D-9F9D-AD09A459A15C}" type="pres">
      <dgm:prSet presAssocID="{A7E7F579-7D8F-41A5-9535-39A9D3363D6E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CCEF8D14-3E3A-44DF-9EDE-ADFEEF947AC3}" type="pres">
      <dgm:prSet presAssocID="{A7E7F579-7D8F-41A5-9535-39A9D3363D6E}" presName="rootComposite1" presStyleCnt="0"/>
      <dgm:spPr/>
      <dgm:t>
        <a:bodyPr/>
        <a:lstStyle/>
        <a:p>
          <a:endParaRPr lang="tr-TR"/>
        </a:p>
      </dgm:t>
    </dgm:pt>
    <dgm:pt modelId="{2996FCED-C996-4091-A36F-E1CFFCA29979}" type="pres">
      <dgm:prSet presAssocID="{A7E7F579-7D8F-41A5-9535-39A9D3363D6E}" presName="rootText1" presStyleLbl="node0" presStyleIdx="0" presStyleCnt="1" custLinFactNeighborX="-595" custLinFactNeighborY="490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49CC9A8-E3F5-42AA-96D7-83CFB85727A5}" type="pres">
      <dgm:prSet presAssocID="{A7E7F579-7D8F-41A5-9535-39A9D3363D6E}" presName="rootConnector1" presStyleLbl="node1" presStyleIdx="0" presStyleCnt="0"/>
      <dgm:spPr/>
      <dgm:t>
        <a:bodyPr/>
        <a:lstStyle/>
        <a:p>
          <a:endParaRPr lang="tr-TR"/>
        </a:p>
      </dgm:t>
    </dgm:pt>
    <dgm:pt modelId="{48D3FB15-8458-4599-9930-4D3CD1C2A081}" type="pres">
      <dgm:prSet presAssocID="{A7E7F579-7D8F-41A5-9535-39A9D3363D6E}" presName="hierChild2" presStyleCnt="0"/>
      <dgm:spPr/>
      <dgm:t>
        <a:bodyPr/>
        <a:lstStyle/>
        <a:p>
          <a:endParaRPr lang="tr-TR"/>
        </a:p>
      </dgm:t>
    </dgm:pt>
    <dgm:pt modelId="{9D3253F2-7C72-4BB1-9AE9-5C0DE9A44720}" type="pres">
      <dgm:prSet presAssocID="{3F8A60CD-BF52-459C-AC6B-FE2A52839590}" presName="Name37" presStyleLbl="parChTrans1D2" presStyleIdx="0" presStyleCnt="2"/>
      <dgm:spPr/>
      <dgm:t>
        <a:bodyPr/>
        <a:lstStyle/>
        <a:p>
          <a:endParaRPr lang="tr-TR"/>
        </a:p>
      </dgm:t>
    </dgm:pt>
    <dgm:pt modelId="{3F5D2FB8-8294-4278-8D84-B9B4A74BE44C}" type="pres">
      <dgm:prSet presAssocID="{957F1172-40A6-4B68-97AC-303328975855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6A71586-3DCF-4884-978E-F80879DCC4C2}" type="pres">
      <dgm:prSet presAssocID="{957F1172-40A6-4B68-97AC-303328975855}" presName="rootComposite" presStyleCnt="0"/>
      <dgm:spPr/>
      <dgm:t>
        <a:bodyPr/>
        <a:lstStyle/>
        <a:p>
          <a:endParaRPr lang="tr-TR"/>
        </a:p>
      </dgm:t>
    </dgm:pt>
    <dgm:pt modelId="{11EF1ACE-4540-4527-8F3F-D6A30FAD5DE8}" type="pres">
      <dgm:prSet presAssocID="{957F1172-40A6-4B68-97AC-303328975855}" presName="rootText" presStyleLbl="node2" presStyleIdx="0" presStyleCnt="2" custScaleX="114817" custScaleY="12330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2DC2240-5E2D-432C-B65F-CEF398EF64E7}" type="pres">
      <dgm:prSet presAssocID="{957F1172-40A6-4B68-97AC-303328975855}" presName="rootConnector" presStyleLbl="node2" presStyleIdx="0" presStyleCnt="2"/>
      <dgm:spPr/>
      <dgm:t>
        <a:bodyPr/>
        <a:lstStyle/>
        <a:p>
          <a:endParaRPr lang="tr-TR"/>
        </a:p>
      </dgm:t>
    </dgm:pt>
    <dgm:pt modelId="{B6A8AD18-25AF-45DC-83EA-16F53E90F903}" type="pres">
      <dgm:prSet presAssocID="{957F1172-40A6-4B68-97AC-303328975855}" presName="hierChild4" presStyleCnt="0"/>
      <dgm:spPr/>
      <dgm:t>
        <a:bodyPr/>
        <a:lstStyle/>
        <a:p>
          <a:endParaRPr lang="tr-TR"/>
        </a:p>
      </dgm:t>
    </dgm:pt>
    <dgm:pt modelId="{36724103-42EA-454D-83BD-D3253938BE59}" type="pres">
      <dgm:prSet presAssocID="{957F1172-40A6-4B68-97AC-303328975855}" presName="hierChild5" presStyleCnt="0"/>
      <dgm:spPr/>
      <dgm:t>
        <a:bodyPr/>
        <a:lstStyle/>
        <a:p>
          <a:endParaRPr lang="tr-TR"/>
        </a:p>
      </dgm:t>
    </dgm:pt>
    <dgm:pt modelId="{BE88B533-110D-44D3-A665-C5EFAB2CD745}" type="pres">
      <dgm:prSet presAssocID="{899A40F1-264C-48F0-B509-374E2E398382}" presName="Name37" presStyleLbl="parChTrans1D2" presStyleIdx="1" presStyleCnt="2"/>
      <dgm:spPr/>
      <dgm:t>
        <a:bodyPr/>
        <a:lstStyle/>
        <a:p>
          <a:endParaRPr lang="tr-TR"/>
        </a:p>
      </dgm:t>
    </dgm:pt>
    <dgm:pt modelId="{A455F73E-761C-4E92-A649-C007533328A9}" type="pres">
      <dgm:prSet presAssocID="{2258F28C-25F3-483D-9D46-146ADBD3A579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37F38FB0-8F5E-4797-93D6-D58ADACEECBE}" type="pres">
      <dgm:prSet presAssocID="{2258F28C-25F3-483D-9D46-146ADBD3A579}" presName="rootComposite" presStyleCnt="0"/>
      <dgm:spPr/>
      <dgm:t>
        <a:bodyPr/>
        <a:lstStyle/>
        <a:p>
          <a:endParaRPr lang="tr-TR"/>
        </a:p>
      </dgm:t>
    </dgm:pt>
    <dgm:pt modelId="{584C2383-2C8E-4B15-88E8-61BE26864A02}" type="pres">
      <dgm:prSet presAssocID="{2258F28C-25F3-483D-9D46-146ADBD3A579}" presName="rootText" presStyleLbl="node2" presStyleIdx="1" presStyleCnt="2" custScaleX="114061" custScaleY="12339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9726C54-E11F-42ED-BFA4-1AC20D19D157}" type="pres">
      <dgm:prSet presAssocID="{2258F28C-25F3-483D-9D46-146ADBD3A579}" presName="rootConnector" presStyleLbl="node2" presStyleIdx="1" presStyleCnt="2"/>
      <dgm:spPr/>
      <dgm:t>
        <a:bodyPr/>
        <a:lstStyle/>
        <a:p>
          <a:endParaRPr lang="tr-TR"/>
        </a:p>
      </dgm:t>
    </dgm:pt>
    <dgm:pt modelId="{16615186-3369-48D8-AF0F-E7966553CF24}" type="pres">
      <dgm:prSet presAssocID="{2258F28C-25F3-483D-9D46-146ADBD3A579}" presName="hierChild4" presStyleCnt="0"/>
      <dgm:spPr/>
      <dgm:t>
        <a:bodyPr/>
        <a:lstStyle/>
        <a:p>
          <a:endParaRPr lang="tr-TR"/>
        </a:p>
      </dgm:t>
    </dgm:pt>
    <dgm:pt modelId="{51F798FA-D5FA-4669-9E90-2CC16B9A4894}" type="pres">
      <dgm:prSet presAssocID="{2258F28C-25F3-483D-9D46-146ADBD3A579}" presName="hierChild5" presStyleCnt="0"/>
      <dgm:spPr/>
      <dgm:t>
        <a:bodyPr/>
        <a:lstStyle/>
        <a:p>
          <a:endParaRPr lang="tr-TR"/>
        </a:p>
      </dgm:t>
    </dgm:pt>
    <dgm:pt modelId="{ED7EB48C-B354-444B-87FF-A522A42CB4C3}" type="pres">
      <dgm:prSet presAssocID="{A7E7F579-7D8F-41A5-9535-39A9D3363D6E}" presName="hierChild3" presStyleCnt="0"/>
      <dgm:spPr/>
      <dgm:t>
        <a:bodyPr/>
        <a:lstStyle/>
        <a:p>
          <a:endParaRPr lang="tr-TR"/>
        </a:p>
      </dgm:t>
    </dgm:pt>
  </dgm:ptLst>
  <dgm:cxnLst>
    <dgm:cxn modelId="{A21878CC-63DE-4EB0-9300-DBEEE3484F60}" type="presOf" srcId="{2258F28C-25F3-483D-9D46-146ADBD3A579}" destId="{584C2383-2C8E-4B15-88E8-61BE26864A02}" srcOrd="0" destOrd="0" presId="urn:microsoft.com/office/officeart/2005/8/layout/orgChart1"/>
    <dgm:cxn modelId="{722A2C62-8F7F-4504-964E-383782770DD2}" type="presOf" srcId="{957F1172-40A6-4B68-97AC-303328975855}" destId="{42DC2240-5E2D-432C-B65F-CEF398EF64E7}" srcOrd="1" destOrd="0" presId="urn:microsoft.com/office/officeart/2005/8/layout/orgChart1"/>
    <dgm:cxn modelId="{5861362B-E88E-4AFA-B2A8-BB64602F9776}" srcId="{7907E9A4-EC1E-4A74-B20E-0B8E714AD033}" destId="{A7E7F579-7D8F-41A5-9535-39A9D3363D6E}" srcOrd="0" destOrd="0" parTransId="{58537926-23FF-40DD-9C9A-2FFCAD110913}" sibTransId="{DC9B0464-4B08-4FB4-90D4-1E17B03804DA}"/>
    <dgm:cxn modelId="{FB9600DE-B3DF-4D04-8F8A-8B84315CE14D}" type="presOf" srcId="{A7E7F579-7D8F-41A5-9535-39A9D3363D6E}" destId="{E49CC9A8-E3F5-42AA-96D7-83CFB85727A5}" srcOrd="1" destOrd="0" presId="urn:microsoft.com/office/officeart/2005/8/layout/orgChart1"/>
    <dgm:cxn modelId="{25D3A249-5458-4710-B5A7-7FB2FAFAFBAA}" srcId="{A7E7F579-7D8F-41A5-9535-39A9D3363D6E}" destId="{957F1172-40A6-4B68-97AC-303328975855}" srcOrd="0" destOrd="0" parTransId="{3F8A60CD-BF52-459C-AC6B-FE2A52839590}" sibTransId="{F41DBA9D-6C25-45A6-9980-794E97B91C0E}"/>
    <dgm:cxn modelId="{EA4622A6-2F1A-4981-B294-A48DD832B8AB}" type="presOf" srcId="{899A40F1-264C-48F0-B509-374E2E398382}" destId="{BE88B533-110D-44D3-A665-C5EFAB2CD745}" srcOrd="0" destOrd="0" presId="urn:microsoft.com/office/officeart/2005/8/layout/orgChart1"/>
    <dgm:cxn modelId="{20763C19-76F0-4DB6-BFF9-0726050E73DF}" type="presOf" srcId="{7907E9A4-EC1E-4A74-B20E-0B8E714AD033}" destId="{0CD1242F-CE9B-4DB2-B8DA-CF424322934A}" srcOrd="0" destOrd="0" presId="urn:microsoft.com/office/officeart/2005/8/layout/orgChart1"/>
    <dgm:cxn modelId="{D0921D84-F2D2-442A-83D2-D4F8113B1C67}" type="presOf" srcId="{957F1172-40A6-4B68-97AC-303328975855}" destId="{11EF1ACE-4540-4527-8F3F-D6A30FAD5DE8}" srcOrd="0" destOrd="0" presId="urn:microsoft.com/office/officeart/2005/8/layout/orgChart1"/>
    <dgm:cxn modelId="{BE0A70EA-CEAF-4C93-A9CE-0D20F01782C0}" type="presOf" srcId="{2258F28C-25F3-483D-9D46-146ADBD3A579}" destId="{19726C54-E11F-42ED-BFA4-1AC20D19D157}" srcOrd="1" destOrd="0" presId="urn:microsoft.com/office/officeart/2005/8/layout/orgChart1"/>
    <dgm:cxn modelId="{4E10D3EC-608B-4D64-8A03-C04289C5F57B}" srcId="{A7E7F579-7D8F-41A5-9535-39A9D3363D6E}" destId="{2258F28C-25F3-483D-9D46-146ADBD3A579}" srcOrd="1" destOrd="0" parTransId="{899A40F1-264C-48F0-B509-374E2E398382}" sibTransId="{3D490207-08DF-454C-9595-087D5A81D326}"/>
    <dgm:cxn modelId="{BA42C089-A431-4FFF-89C2-FB43453A269A}" type="presOf" srcId="{A7E7F579-7D8F-41A5-9535-39A9D3363D6E}" destId="{2996FCED-C996-4091-A36F-E1CFFCA29979}" srcOrd="0" destOrd="0" presId="urn:microsoft.com/office/officeart/2005/8/layout/orgChart1"/>
    <dgm:cxn modelId="{972703A7-F674-498A-9218-554B8F292245}" type="presOf" srcId="{3F8A60CD-BF52-459C-AC6B-FE2A52839590}" destId="{9D3253F2-7C72-4BB1-9AE9-5C0DE9A44720}" srcOrd="0" destOrd="0" presId="urn:microsoft.com/office/officeart/2005/8/layout/orgChart1"/>
    <dgm:cxn modelId="{9A26F74E-B41C-4F67-8DA6-C0BE844B8940}" type="presParOf" srcId="{0CD1242F-CE9B-4DB2-B8DA-CF424322934A}" destId="{7A2C8E68-1E25-426D-9F9D-AD09A459A15C}" srcOrd="0" destOrd="0" presId="urn:microsoft.com/office/officeart/2005/8/layout/orgChart1"/>
    <dgm:cxn modelId="{4298F6EA-0B61-4341-AE80-2849114C6BB5}" type="presParOf" srcId="{7A2C8E68-1E25-426D-9F9D-AD09A459A15C}" destId="{CCEF8D14-3E3A-44DF-9EDE-ADFEEF947AC3}" srcOrd="0" destOrd="0" presId="urn:microsoft.com/office/officeart/2005/8/layout/orgChart1"/>
    <dgm:cxn modelId="{EF1D3749-4EEF-4268-9000-123B89D4847E}" type="presParOf" srcId="{CCEF8D14-3E3A-44DF-9EDE-ADFEEF947AC3}" destId="{2996FCED-C996-4091-A36F-E1CFFCA29979}" srcOrd="0" destOrd="0" presId="urn:microsoft.com/office/officeart/2005/8/layout/orgChart1"/>
    <dgm:cxn modelId="{1B0726EA-79F7-4FEB-B201-0B1906FCD5E0}" type="presParOf" srcId="{CCEF8D14-3E3A-44DF-9EDE-ADFEEF947AC3}" destId="{E49CC9A8-E3F5-42AA-96D7-83CFB85727A5}" srcOrd="1" destOrd="0" presId="urn:microsoft.com/office/officeart/2005/8/layout/orgChart1"/>
    <dgm:cxn modelId="{4F1E9F61-89E4-4F22-A3B8-2C5BE7768A12}" type="presParOf" srcId="{7A2C8E68-1E25-426D-9F9D-AD09A459A15C}" destId="{48D3FB15-8458-4599-9930-4D3CD1C2A081}" srcOrd="1" destOrd="0" presId="urn:microsoft.com/office/officeart/2005/8/layout/orgChart1"/>
    <dgm:cxn modelId="{2D639826-F1D7-421E-94A4-1038A7B83F75}" type="presParOf" srcId="{48D3FB15-8458-4599-9930-4D3CD1C2A081}" destId="{9D3253F2-7C72-4BB1-9AE9-5C0DE9A44720}" srcOrd="0" destOrd="0" presId="urn:microsoft.com/office/officeart/2005/8/layout/orgChart1"/>
    <dgm:cxn modelId="{30FBB882-6259-4BA6-A3ED-A96347A1F06B}" type="presParOf" srcId="{48D3FB15-8458-4599-9930-4D3CD1C2A081}" destId="{3F5D2FB8-8294-4278-8D84-B9B4A74BE44C}" srcOrd="1" destOrd="0" presId="urn:microsoft.com/office/officeart/2005/8/layout/orgChart1"/>
    <dgm:cxn modelId="{AB6898C3-2C84-428A-9CED-E530AB1FE4AC}" type="presParOf" srcId="{3F5D2FB8-8294-4278-8D84-B9B4A74BE44C}" destId="{D6A71586-3DCF-4884-978E-F80879DCC4C2}" srcOrd="0" destOrd="0" presId="urn:microsoft.com/office/officeart/2005/8/layout/orgChart1"/>
    <dgm:cxn modelId="{5CD1B6B3-B779-4C4D-8523-C239E79B5562}" type="presParOf" srcId="{D6A71586-3DCF-4884-978E-F80879DCC4C2}" destId="{11EF1ACE-4540-4527-8F3F-D6A30FAD5DE8}" srcOrd="0" destOrd="0" presId="urn:microsoft.com/office/officeart/2005/8/layout/orgChart1"/>
    <dgm:cxn modelId="{40BED645-B6D6-4C26-AC1C-394DE608AF3C}" type="presParOf" srcId="{D6A71586-3DCF-4884-978E-F80879DCC4C2}" destId="{42DC2240-5E2D-432C-B65F-CEF398EF64E7}" srcOrd="1" destOrd="0" presId="urn:microsoft.com/office/officeart/2005/8/layout/orgChart1"/>
    <dgm:cxn modelId="{C09E16DC-E7C8-4F82-89B2-915C451BBA8E}" type="presParOf" srcId="{3F5D2FB8-8294-4278-8D84-B9B4A74BE44C}" destId="{B6A8AD18-25AF-45DC-83EA-16F53E90F903}" srcOrd="1" destOrd="0" presId="urn:microsoft.com/office/officeart/2005/8/layout/orgChart1"/>
    <dgm:cxn modelId="{F0FD6F26-D4DC-48B2-83E2-9965D8BE66DE}" type="presParOf" srcId="{3F5D2FB8-8294-4278-8D84-B9B4A74BE44C}" destId="{36724103-42EA-454D-83BD-D3253938BE59}" srcOrd="2" destOrd="0" presId="urn:microsoft.com/office/officeart/2005/8/layout/orgChart1"/>
    <dgm:cxn modelId="{4D6BD6BA-0D37-4793-ABE4-D9567F8797A3}" type="presParOf" srcId="{48D3FB15-8458-4599-9930-4D3CD1C2A081}" destId="{BE88B533-110D-44D3-A665-C5EFAB2CD745}" srcOrd="2" destOrd="0" presId="urn:microsoft.com/office/officeart/2005/8/layout/orgChart1"/>
    <dgm:cxn modelId="{522F018A-27EB-4519-901D-26A433933EE8}" type="presParOf" srcId="{48D3FB15-8458-4599-9930-4D3CD1C2A081}" destId="{A455F73E-761C-4E92-A649-C007533328A9}" srcOrd="3" destOrd="0" presId="urn:microsoft.com/office/officeart/2005/8/layout/orgChart1"/>
    <dgm:cxn modelId="{E6F196FA-6326-4F35-8051-7498FAF062A2}" type="presParOf" srcId="{A455F73E-761C-4E92-A649-C007533328A9}" destId="{37F38FB0-8F5E-4797-93D6-D58ADACEECBE}" srcOrd="0" destOrd="0" presId="urn:microsoft.com/office/officeart/2005/8/layout/orgChart1"/>
    <dgm:cxn modelId="{38A58F0F-8F2B-4E25-AEFE-D434B645C67E}" type="presParOf" srcId="{37F38FB0-8F5E-4797-93D6-D58ADACEECBE}" destId="{584C2383-2C8E-4B15-88E8-61BE26864A02}" srcOrd="0" destOrd="0" presId="urn:microsoft.com/office/officeart/2005/8/layout/orgChart1"/>
    <dgm:cxn modelId="{EFFABD7E-2393-4B31-8327-3FA1BE93486C}" type="presParOf" srcId="{37F38FB0-8F5E-4797-93D6-D58ADACEECBE}" destId="{19726C54-E11F-42ED-BFA4-1AC20D19D157}" srcOrd="1" destOrd="0" presId="urn:microsoft.com/office/officeart/2005/8/layout/orgChart1"/>
    <dgm:cxn modelId="{7596CA68-D27C-4C4A-934D-5664E8869FC8}" type="presParOf" srcId="{A455F73E-761C-4E92-A649-C007533328A9}" destId="{16615186-3369-48D8-AF0F-E7966553CF24}" srcOrd="1" destOrd="0" presId="urn:microsoft.com/office/officeart/2005/8/layout/orgChart1"/>
    <dgm:cxn modelId="{5660DD68-A215-48C1-ADF5-D5C4A602FB4C}" type="presParOf" srcId="{A455F73E-761C-4E92-A649-C007533328A9}" destId="{51F798FA-D5FA-4669-9E90-2CC16B9A4894}" srcOrd="2" destOrd="0" presId="urn:microsoft.com/office/officeart/2005/8/layout/orgChart1"/>
    <dgm:cxn modelId="{886B7DE0-0EB6-449B-8E59-8C099E34BFF2}" type="presParOf" srcId="{7A2C8E68-1E25-426D-9F9D-AD09A459A15C}" destId="{ED7EB48C-B354-444B-87FF-A522A42CB4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A98103-111C-4B7F-82D6-5EA0CB821AE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2446C1D-D327-431F-AE30-ADF40A13C308}">
      <dgm:prSet phldrT="[Metin]" custT="1"/>
      <dgm:spPr/>
      <dgm:t>
        <a:bodyPr/>
        <a:lstStyle/>
        <a:p>
          <a:r>
            <a:rPr lang="tr-TR" sz="2500" b="1" dirty="0" smtClean="0"/>
            <a:t>ERASMUS+</a:t>
          </a:r>
          <a:endParaRPr lang="tr-TR" sz="2500" b="1" dirty="0"/>
        </a:p>
      </dgm:t>
    </dgm:pt>
    <dgm:pt modelId="{953178F1-B108-4D7D-A081-1C0A33C964F4}" type="parTrans" cxnId="{35183474-AFB0-42E4-A2F7-8C95FB7539CA}">
      <dgm:prSet/>
      <dgm:spPr/>
      <dgm:t>
        <a:bodyPr/>
        <a:lstStyle/>
        <a:p>
          <a:endParaRPr lang="tr-TR"/>
        </a:p>
      </dgm:t>
    </dgm:pt>
    <dgm:pt modelId="{CFF9F95A-66A4-4ED2-A5DF-6FFF38E9B250}" type="sibTrans" cxnId="{35183474-AFB0-42E4-A2F7-8C95FB7539CA}">
      <dgm:prSet/>
      <dgm:spPr/>
      <dgm:t>
        <a:bodyPr/>
        <a:lstStyle/>
        <a:p>
          <a:endParaRPr lang="tr-TR"/>
        </a:p>
      </dgm:t>
    </dgm:pt>
    <dgm:pt modelId="{B68F9CDE-E1CF-4A9D-8535-7E608D6BCC93}">
      <dgm:prSet phldrT="[Metin]" custT="1"/>
      <dgm:spPr/>
      <dgm:t>
        <a:bodyPr/>
        <a:lstStyle/>
        <a:p>
          <a:r>
            <a:rPr lang="tr-TR" sz="1600" dirty="0" smtClean="0"/>
            <a:t>Eğitim, Öğretim ve Gençlik</a:t>
          </a:r>
          <a:endParaRPr lang="tr-TR" sz="1600" dirty="0"/>
        </a:p>
      </dgm:t>
    </dgm:pt>
    <dgm:pt modelId="{A81DF51B-7B2C-4F04-ACA1-EE5BFC935B54}" type="parTrans" cxnId="{F97972F9-5F69-44DB-8311-8AF3F44DFAEA}">
      <dgm:prSet/>
      <dgm:spPr/>
      <dgm:t>
        <a:bodyPr/>
        <a:lstStyle/>
        <a:p>
          <a:endParaRPr lang="tr-TR"/>
        </a:p>
      </dgm:t>
    </dgm:pt>
    <dgm:pt modelId="{31A299A8-1FF4-4259-A8EB-461E414E105F}" type="sibTrans" cxnId="{F97972F9-5F69-44DB-8311-8AF3F44DFAEA}">
      <dgm:prSet/>
      <dgm:spPr/>
      <dgm:t>
        <a:bodyPr/>
        <a:lstStyle/>
        <a:p>
          <a:endParaRPr lang="tr-TR"/>
        </a:p>
      </dgm:t>
    </dgm:pt>
    <dgm:pt modelId="{2A70B9C1-291B-46EC-85C1-13EE2D8A18DC}">
      <dgm:prSet phldrT="[Metin]" custT="1"/>
      <dgm:spPr/>
      <dgm:t>
        <a:bodyPr/>
        <a:lstStyle/>
        <a:p>
          <a:r>
            <a:rPr lang="tr-TR" sz="1600" dirty="0" smtClean="0"/>
            <a:t>Spor</a:t>
          </a:r>
          <a:endParaRPr lang="tr-TR" sz="1600" dirty="0"/>
        </a:p>
      </dgm:t>
    </dgm:pt>
    <dgm:pt modelId="{DB015889-B894-40B8-B3A9-0E792A27672C}" type="parTrans" cxnId="{462B3622-432D-4A14-B193-4D6B46C1BE0A}">
      <dgm:prSet/>
      <dgm:spPr/>
      <dgm:t>
        <a:bodyPr/>
        <a:lstStyle/>
        <a:p>
          <a:endParaRPr lang="tr-TR"/>
        </a:p>
      </dgm:t>
    </dgm:pt>
    <dgm:pt modelId="{B0449363-E141-4297-93F2-10783667F198}" type="sibTrans" cxnId="{462B3622-432D-4A14-B193-4D6B46C1BE0A}">
      <dgm:prSet/>
      <dgm:spPr/>
      <dgm:t>
        <a:bodyPr/>
        <a:lstStyle/>
        <a:p>
          <a:endParaRPr lang="tr-TR"/>
        </a:p>
      </dgm:t>
    </dgm:pt>
    <dgm:pt modelId="{A0A3FC61-7961-4F9E-986F-00E4E9CA2A30}">
      <dgm:prSet phldrT="[Metin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tr-TR" sz="1600" b="0" dirty="0" smtClean="0"/>
            <a:t>Ana Eylem 1 Bireylerin Öğrenme Hareketliliği</a:t>
          </a:r>
          <a:endParaRPr lang="tr-TR" sz="1600" dirty="0"/>
        </a:p>
      </dgm:t>
    </dgm:pt>
    <dgm:pt modelId="{64518930-55A4-4588-9A65-1A4DAF94A030}" type="parTrans" cxnId="{A86BE48C-CA14-4601-BF35-88C9E5B75727}">
      <dgm:prSet/>
      <dgm:spPr/>
      <dgm:t>
        <a:bodyPr/>
        <a:lstStyle/>
        <a:p>
          <a:endParaRPr lang="tr-TR"/>
        </a:p>
      </dgm:t>
    </dgm:pt>
    <dgm:pt modelId="{6C197177-FEDA-4830-91E0-793DB0B578A9}" type="sibTrans" cxnId="{A86BE48C-CA14-4601-BF35-88C9E5B75727}">
      <dgm:prSet/>
      <dgm:spPr/>
      <dgm:t>
        <a:bodyPr/>
        <a:lstStyle/>
        <a:p>
          <a:endParaRPr lang="tr-TR"/>
        </a:p>
      </dgm:t>
    </dgm:pt>
    <dgm:pt modelId="{7FF0A02E-3F2A-4C65-B7A3-A96521A6F002}">
      <dgm:prSet phldrT="[Metin]"/>
      <dgm:spPr/>
      <dgm:t>
        <a:bodyPr/>
        <a:lstStyle/>
        <a:p>
          <a:r>
            <a:rPr lang="tr-TR" dirty="0" smtClean="0"/>
            <a:t>Yüksek Öğrenim Öğrenci ve Personeli İçin  Hareketlilik Projeleri</a:t>
          </a:r>
          <a:endParaRPr lang="tr-TR" dirty="0"/>
        </a:p>
      </dgm:t>
    </dgm:pt>
    <dgm:pt modelId="{78938938-FCF1-4405-BEB0-85E74063AFCE}" type="parTrans" cxnId="{7EEDC6D4-396E-4D6B-8D6D-E0D1127C1BEC}">
      <dgm:prSet/>
      <dgm:spPr/>
      <dgm:t>
        <a:bodyPr/>
        <a:lstStyle/>
        <a:p>
          <a:endParaRPr lang="tr-TR"/>
        </a:p>
      </dgm:t>
    </dgm:pt>
    <dgm:pt modelId="{9624ABBF-4EA6-4EC4-8A75-4D551F053BC1}" type="sibTrans" cxnId="{7EEDC6D4-396E-4D6B-8D6D-E0D1127C1BEC}">
      <dgm:prSet/>
      <dgm:spPr/>
      <dgm:t>
        <a:bodyPr/>
        <a:lstStyle/>
        <a:p>
          <a:endParaRPr lang="tr-TR"/>
        </a:p>
      </dgm:t>
    </dgm:pt>
    <dgm:pt modelId="{765AE896-86AD-42D7-A38E-54AF1BD82026}">
      <dgm:prSet phldrT="[Metin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sz="1800" dirty="0" smtClean="0"/>
            <a:t>Mesleki Eğitim Öğrenicileri ve Personeli İçin  Hareketlilik Projeleri</a:t>
          </a:r>
          <a:endParaRPr lang="tr-TR" sz="1800" dirty="0"/>
        </a:p>
      </dgm:t>
    </dgm:pt>
    <dgm:pt modelId="{1CDD7D35-CC03-42A6-84C3-6D718ACB647F}" type="parTrans" cxnId="{E2CAF276-9047-4C84-9024-6F4F66D95E74}">
      <dgm:prSet/>
      <dgm:spPr/>
      <dgm:t>
        <a:bodyPr/>
        <a:lstStyle/>
        <a:p>
          <a:endParaRPr lang="tr-TR"/>
        </a:p>
      </dgm:t>
    </dgm:pt>
    <dgm:pt modelId="{1367E783-34AE-48C2-8F06-047D20492B88}" type="sibTrans" cxnId="{E2CAF276-9047-4C84-9024-6F4F66D95E74}">
      <dgm:prSet/>
      <dgm:spPr/>
      <dgm:t>
        <a:bodyPr/>
        <a:lstStyle/>
        <a:p>
          <a:endParaRPr lang="tr-TR"/>
        </a:p>
      </dgm:t>
    </dgm:pt>
    <dgm:pt modelId="{509CF603-7C58-4D96-9DE9-F6FE2CE37953}">
      <dgm:prSet phldrT="[Metin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sz="1800" dirty="0" smtClean="0"/>
            <a:t>Okul Eğitimi Personeli İçin  Hareketlilik Projeleri</a:t>
          </a:r>
          <a:endParaRPr lang="tr-TR" sz="1800" dirty="0"/>
        </a:p>
      </dgm:t>
    </dgm:pt>
    <dgm:pt modelId="{877CD35A-86C8-4D8C-9F65-A3D2A604E000}" type="parTrans" cxnId="{70F511FF-11A0-4F20-8098-6F218F03E4DF}">
      <dgm:prSet/>
      <dgm:spPr/>
      <dgm:t>
        <a:bodyPr/>
        <a:lstStyle/>
        <a:p>
          <a:endParaRPr lang="tr-TR"/>
        </a:p>
      </dgm:t>
    </dgm:pt>
    <dgm:pt modelId="{8B39BEEE-0C70-4925-9573-05C989063BD9}" type="sibTrans" cxnId="{70F511FF-11A0-4F20-8098-6F218F03E4DF}">
      <dgm:prSet/>
      <dgm:spPr/>
      <dgm:t>
        <a:bodyPr/>
        <a:lstStyle/>
        <a:p>
          <a:endParaRPr lang="tr-TR"/>
        </a:p>
      </dgm:t>
    </dgm:pt>
    <dgm:pt modelId="{C4AFF523-D0DD-4FB3-8AEC-F9A4F55C8446}">
      <dgm:prSet phldrT="[Metin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r-TR" sz="1800" dirty="0" smtClean="0"/>
            <a:t>Yetişkin Eğitimi Personeli İçin  Hareketlilik Projeler</a:t>
          </a:r>
          <a:r>
            <a:rPr lang="tr-TR" sz="1500" dirty="0" smtClean="0"/>
            <a:t>i</a:t>
          </a:r>
          <a:endParaRPr lang="tr-TR" sz="1500" dirty="0"/>
        </a:p>
      </dgm:t>
    </dgm:pt>
    <dgm:pt modelId="{BEECE458-C680-4483-9685-BF65B7B69F2C}" type="parTrans" cxnId="{8D35EF82-2F93-43A3-8304-6FDCA17038FC}">
      <dgm:prSet/>
      <dgm:spPr/>
      <dgm:t>
        <a:bodyPr/>
        <a:lstStyle/>
        <a:p>
          <a:endParaRPr lang="tr-TR"/>
        </a:p>
      </dgm:t>
    </dgm:pt>
    <dgm:pt modelId="{B6C956A7-DE6A-4209-A659-C728387040D5}" type="sibTrans" cxnId="{8D35EF82-2F93-43A3-8304-6FDCA17038FC}">
      <dgm:prSet/>
      <dgm:spPr/>
      <dgm:t>
        <a:bodyPr/>
        <a:lstStyle/>
        <a:p>
          <a:endParaRPr lang="tr-TR"/>
        </a:p>
      </dgm:t>
    </dgm:pt>
    <dgm:pt modelId="{DF9A7922-0A30-4154-BDAC-89B5831E1B20}">
      <dgm:prSet phldrT="[Metin]"/>
      <dgm:spPr/>
      <dgm:t>
        <a:bodyPr/>
        <a:lstStyle/>
        <a:p>
          <a:r>
            <a:rPr lang="tr-TR" dirty="0" smtClean="0"/>
            <a:t>Gençler ve Gençlik Çalışanları İçin Hareketlilik Projeleri</a:t>
          </a:r>
          <a:endParaRPr lang="tr-TR" dirty="0"/>
        </a:p>
      </dgm:t>
    </dgm:pt>
    <dgm:pt modelId="{3E8B27C3-D57E-406C-9F23-169A4091B0B0}" type="parTrans" cxnId="{EB8E4BAA-363A-4E19-9BC2-3525ABAC2682}">
      <dgm:prSet/>
      <dgm:spPr/>
      <dgm:t>
        <a:bodyPr/>
        <a:lstStyle/>
        <a:p>
          <a:endParaRPr lang="tr-TR"/>
        </a:p>
      </dgm:t>
    </dgm:pt>
    <dgm:pt modelId="{3F376A0B-5AC5-469E-9D5A-9BF099770B06}" type="sibTrans" cxnId="{EB8E4BAA-363A-4E19-9BC2-3525ABAC2682}">
      <dgm:prSet/>
      <dgm:spPr/>
      <dgm:t>
        <a:bodyPr/>
        <a:lstStyle/>
        <a:p>
          <a:endParaRPr lang="tr-TR"/>
        </a:p>
      </dgm:t>
    </dgm:pt>
    <dgm:pt modelId="{5258A0AC-EFAB-4959-A656-BFBDCB04F047}">
      <dgm:prSet phldrT="[Metin]" custT="1"/>
      <dgm:spPr/>
      <dgm:t>
        <a:bodyPr/>
        <a:lstStyle/>
        <a:p>
          <a:pPr>
            <a:spcAft>
              <a:spcPts val="0"/>
            </a:spcAft>
          </a:pPr>
          <a:r>
            <a:rPr lang="tr-TR" sz="1500" b="0" dirty="0" smtClean="0"/>
            <a:t>Ana Eylem 2 </a:t>
          </a:r>
        </a:p>
        <a:p>
          <a:pPr>
            <a:spcAft>
              <a:spcPts val="0"/>
            </a:spcAft>
          </a:pPr>
          <a:r>
            <a:rPr lang="tr-TR" sz="1500" b="0" dirty="0" smtClean="0"/>
            <a:t>Yenilik ve İyi Uygulamaların Değişimi İçin İşbirliğ</a:t>
          </a:r>
          <a:r>
            <a:rPr lang="tr-TR" sz="1500" b="1" dirty="0" smtClean="0"/>
            <a:t>i</a:t>
          </a:r>
        </a:p>
      </dgm:t>
    </dgm:pt>
    <dgm:pt modelId="{E9B3217E-9BB9-411F-B6E3-9FD1BA4A4D9E}" type="parTrans" cxnId="{CDEA536C-8913-4312-8E04-1868150C0392}">
      <dgm:prSet/>
      <dgm:spPr/>
      <dgm:t>
        <a:bodyPr/>
        <a:lstStyle/>
        <a:p>
          <a:endParaRPr lang="tr-TR"/>
        </a:p>
      </dgm:t>
    </dgm:pt>
    <dgm:pt modelId="{9B051E5C-5A2F-430F-AE0A-353CF43813C0}" type="sibTrans" cxnId="{CDEA536C-8913-4312-8E04-1868150C0392}">
      <dgm:prSet/>
      <dgm:spPr/>
      <dgm:t>
        <a:bodyPr/>
        <a:lstStyle/>
        <a:p>
          <a:endParaRPr lang="tr-TR"/>
        </a:p>
      </dgm:t>
    </dgm:pt>
    <dgm:pt modelId="{7B5A3632-05C3-4C3B-AF33-EDF9F79B78E8}">
      <dgm:prSet phldrT="[Metin]" custT="1"/>
      <dgm:spPr/>
      <dgm:t>
        <a:bodyPr/>
        <a:lstStyle/>
        <a:p>
          <a:r>
            <a:rPr lang="tr-TR" sz="1600" b="0" dirty="0" smtClean="0"/>
            <a:t>Ana Eylem 3 Politika Reformlarına Destek</a:t>
          </a:r>
        </a:p>
      </dgm:t>
    </dgm:pt>
    <dgm:pt modelId="{9B497626-CFA3-4DAA-A0C9-8F84F45D7310}" type="parTrans" cxnId="{536DB075-A15A-4792-879C-C4B28F9A47F6}">
      <dgm:prSet/>
      <dgm:spPr/>
      <dgm:t>
        <a:bodyPr/>
        <a:lstStyle/>
        <a:p>
          <a:endParaRPr lang="tr-TR"/>
        </a:p>
      </dgm:t>
    </dgm:pt>
    <dgm:pt modelId="{FCD6F1F4-A2B1-43AF-AC3F-530003931375}" type="sibTrans" cxnId="{536DB075-A15A-4792-879C-C4B28F9A47F6}">
      <dgm:prSet/>
      <dgm:spPr/>
      <dgm:t>
        <a:bodyPr/>
        <a:lstStyle/>
        <a:p>
          <a:endParaRPr lang="tr-TR"/>
        </a:p>
      </dgm:t>
    </dgm:pt>
    <dgm:pt modelId="{C5D79FEE-9077-4FC1-98B4-4E5CB19A5DA2}" type="pres">
      <dgm:prSet presAssocID="{B6A98103-111C-4B7F-82D6-5EA0CB821A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2CDBE36B-2757-4239-B76D-25B499E550FC}" type="pres">
      <dgm:prSet presAssocID="{D2446C1D-D327-431F-AE30-ADF40A13C308}" presName="hierRoot1" presStyleCnt="0"/>
      <dgm:spPr/>
    </dgm:pt>
    <dgm:pt modelId="{B5144539-FCBF-48D8-BD40-8911FB8F7615}" type="pres">
      <dgm:prSet presAssocID="{D2446C1D-D327-431F-AE30-ADF40A13C308}" presName="composite" presStyleCnt="0"/>
      <dgm:spPr/>
    </dgm:pt>
    <dgm:pt modelId="{D5778FC6-1622-4665-8CF1-AADFE4608579}" type="pres">
      <dgm:prSet presAssocID="{D2446C1D-D327-431F-AE30-ADF40A13C308}" presName="background" presStyleLbl="node0" presStyleIdx="0" presStyleCnt="1"/>
      <dgm:spPr/>
    </dgm:pt>
    <dgm:pt modelId="{D240897A-2C78-414A-B4C2-E464049A8DFC}" type="pres">
      <dgm:prSet presAssocID="{D2446C1D-D327-431F-AE30-ADF40A13C308}" presName="text" presStyleLbl="fgAcc0" presStyleIdx="0" presStyleCnt="1" custScaleX="464189" custScaleY="178497" custLinFactX="-129457" custLinFactY="-100000" custLinFactNeighborX="-200000" custLinFactNeighborY="-10571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E6D3498-AB87-462E-AD7A-20B78F9CD28A}" type="pres">
      <dgm:prSet presAssocID="{D2446C1D-D327-431F-AE30-ADF40A13C308}" presName="hierChild2" presStyleCnt="0"/>
      <dgm:spPr/>
    </dgm:pt>
    <dgm:pt modelId="{352D36DD-ED28-4EEE-AD02-1A2B10E99AA1}" type="pres">
      <dgm:prSet presAssocID="{A81DF51B-7B2C-4F04-ACA1-EE5BFC935B54}" presName="Name10" presStyleLbl="parChTrans1D2" presStyleIdx="0" presStyleCnt="2"/>
      <dgm:spPr/>
      <dgm:t>
        <a:bodyPr/>
        <a:lstStyle/>
        <a:p>
          <a:endParaRPr lang="tr-TR"/>
        </a:p>
      </dgm:t>
    </dgm:pt>
    <dgm:pt modelId="{AC082DC2-343C-4878-AF50-487C62A6E8E0}" type="pres">
      <dgm:prSet presAssocID="{B68F9CDE-E1CF-4A9D-8535-7E608D6BCC93}" presName="hierRoot2" presStyleCnt="0"/>
      <dgm:spPr/>
    </dgm:pt>
    <dgm:pt modelId="{9801D424-E624-4788-BA0D-6D3A8D1689DE}" type="pres">
      <dgm:prSet presAssocID="{B68F9CDE-E1CF-4A9D-8535-7E608D6BCC93}" presName="composite2" presStyleCnt="0"/>
      <dgm:spPr/>
    </dgm:pt>
    <dgm:pt modelId="{4C3C3C07-73B6-40C5-8630-1CD939D54E14}" type="pres">
      <dgm:prSet presAssocID="{B68F9CDE-E1CF-4A9D-8535-7E608D6BCC93}" presName="background2" presStyleLbl="node2" presStyleIdx="0" presStyleCnt="2"/>
      <dgm:spPr/>
    </dgm:pt>
    <dgm:pt modelId="{F422E694-6341-4D54-BAD9-4D4E31D96424}" type="pres">
      <dgm:prSet presAssocID="{B68F9CDE-E1CF-4A9D-8535-7E608D6BCC93}" presName="text2" presStyleLbl="fgAcc2" presStyleIdx="0" presStyleCnt="2" custScaleX="344499" custScaleY="97171" custLinFactX="-200000" custLinFactY="-44234" custLinFactNeighborX="-282095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A1AC631-3E85-4E48-9B58-F1AB89E0743E}" type="pres">
      <dgm:prSet presAssocID="{B68F9CDE-E1CF-4A9D-8535-7E608D6BCC93}" presName="hierChild3" presStyleCnt="0"/>
      <dgm:spPr/>
    </dgm:pt>
    <dgm:pt modelId="{71C84268-F706-482A-A0EE-E901492719B4}" type="pres">
      <dgm:prSet presAssocID="{64518930-55A4-4588-9A65-1A4DAF94A030}" presName="Name17" presStyleLbl="parChTrans1D3" presStyleIdx="0" presStyleCnt="3"/>
      <dgm:spPr/>
      <dgm:t>
        <a:bodyPr/>
        <a:lstStyle/>
        <a:p>
          <a:endParaRPr lang="tr-TR"/>
        </a:p>
      </dgm:t>
    </dgm:pt>
    <dgm:pt modelId="{0FAB1A0F-D673-4446-B3F3-6C5D7626F6FE}" type="pres">
      <dgm:prSet presAssocID="{A0A3FC61-7961-4F9E-986F-00E4E9CA2A30}" presName="hierRoot3" presStyleCnt="0"/>
      <dgm:spPr/>
    </dgm:pt>
    <dgm:pt modelId="{13C9E5E8-A8E8-4460-9127-DBE9BFB3B440}" type="pres">
      <dgm:prSet presAssocID="{A0A3FC61-7961-4F9E-986F-00E4E9CA2A30}" presName="composite3" presStyleCnt="0"/>
      <dgm:spPr/>
    </dgm:pt>
    <dgm:pt modelId="{569C4DDB-2A2F-4406-B703-F045FE4E1AAE}" type="pres">
      <dgm:prSet presAssocID="{A0A3FC61-7961-4F9E-986F-00E4E9CA2A30}" presName="background3" presStyleLbl="node3" presStyleIdx="0" presStyleCnt="3"/>
      <dgm:spPr/>
    </dgm:pt>
    <dgm:pt modelId="{E02328DD-D292-4CCD-ABDD-8737378E91EA}" type="pres">
      <dgm:prSet presAssocID="{A0A3FC61-7961-4F9E-986F-00E4E9CA2A30}" presName="text3" presStyleLbl="fgAcc3" presStyleIdx="0" presStyleCnt="3" custScaleX="215228" custScaleY="254207" custLinFactX="-170325" custLinFactY="-17249" custLinFactNeighborX="-200000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055297A-D6E7-44A6-9B60-2F8936A792AC}" type="pres">
      <dgm:prSet presAssocID="{A0A3FC61-7961-4F9E-986F-00E4E9CA2A30}" presName="hierChild4" presStyleCnt="0"/>
      <dgm:spPr/>
    </dgm:pt>
    <dgm:pt modelId="{8CE3D27A-9378-40AD-8E99-933B96BFD0EC}" type="pres">
      <dgm:prSet presAssocID="{78938938-FCF1-4405-BEB0-85E74063AFCE}" presName="Name23" presStyleLbl="parChTrans1D4" presStyleIdx="0" presStyleCnt="5"/>
      <dgm:spPr/>
      <dgm:t>
        <a:bodyPr/>
        <a:lstStyle/>
        <a:p>
          <a:endParaRPr lang="tr-TR"/>
        </a:p>
      </dgm:t>
    </dgm:pt>
    <dgm:pt modelId="{52DFFF65-3556-4A3A-9E5B-E2218DE18FEE}" type="pres">
      <dgm:prSet presAssocID="{7FF0A02E-3F2A-4C65-B7A3-A96521A6F002}" presName="hierRoot4" presStyleCnt="0"/>
      <dgm:spPr/>
    </dgm:pt>
    <dgm:pt modelId="{566B9677-1B2D-4C15-95C9-2094B9401436}" type="pres">
      <dgm:prSet presAssocID="{7FF0A02E-3F2A-4C65-B7A3-A96521A6F002}" presName="composite4" presStyleCnt="0"/>
      <dgm:spPr/>
    </dgm:pt>
    <dgm:pt modelId="{6F67AA31-376F-477B-8CB8-DF13F3B3A996}" type="pres">
      <dgm:prSet presAssocID="{7FF0A02E-3F2A-4C65-B7A3-A96521A6F002}" presName="background4" presStyleLbl="node4" presStyleIdx="0" presStyleCnt="5"/>
      <dgm:spPr/>
    </dgm:pt>
    <dgm:pt modelId="{8F013629-870B-4ED9-B07B-F4EFBD6CC325}" type="pres">
      <dgm:prSet presAssocID="{7FF0A02E-3F2A-4C65-B7A3-A96521A6F002}" presName="text4" presStyleLbl="fgAcc4" presStyleIdx="0" presStyleCnt="5" custScaleX="181906" custScaleY="286466" custLinFactX="300000" custLinFactNeighborX="379011" custLinFactNeighborY="-8258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2ED0485-D17E-4C19-9898-DD63E64EFBDF}" type="pres">
      <dgm:prSet presAssocID="{7FF0A02E-3F2A-4C65-B7A3-A96521A6F002}" presName="hierChild5" presStyleCnt="0"/>
      <dgm:spPr/>
    </dgm:pt>
    <dgm:pt modelId="{1269A7CF-1D08-4DF8-823F-A029E32AB80C}" type="pres">
      <dgm:prSet presAssocID="{1CDD7D35-CC03-42A6-84C3-6D718ACB647F}" presName="Name23" presStyleLbl="parChTrans1D4" presStyleIdx="1" presStyleCnt="5"/>
      <dgm:spPr/>
      <dgm:t>
        <a:bodyPr/>
        <a:lstStyle/>
        <a:p>
          <a:endParaRPr lang="tr-TR"/>
        </a:p>
      </dgm:t>
    </dgm:pt>
    <dgm:pt modelId="{4628D587-D2A4-4566-83A5-1A7ADB2B0168}" type="pres">
      <dgm:prSet presAssocID="{765AE896-86AD-42D7-A38E-54AF1BD82026}" presName="hierRoot4" presStyleCnt="0"/>
      <dgm:spPr/>
    </dgm:pt>
    <dgm:pt modelId="{A3213416-050F-49A7-B4C0-580B1932FA10}" type="pres">
      <dgm:prSet presAssocID="{765AE896-86AD-42D7-A38E-54AF1BD82026}" presName="composite4" presStyleCnt="0"/>
      <dgm:spPr/>
    </dgm:pt>
    <dgm:pt modelId="{666721A7-6751-4D53-9791-ABC5EE9FCF73}" type="pres">
      <dgm:prSet presAssocID="{765AE896-86AD-42D7-A38E-54AF1BD82026}" presName="background4" presStyleLbl="node4" presStyleIdx="1" presStyleCnt="5"/>
      <dgm:spPr/>
    </dgm:pt>
    <dgm:pt modelId="{15B96E03-5A9A-4554-A582-8B101A11A7AF}" type="pres">
      <dgm:prSet presAssocID="{765AE896-86AD-42D7-A38E-54AF1BD82026}" presName="text4" presStyleLbl="fgAcc4" presStyleIdx="1" presStyleCnt="5" custScaleX="184992" custScaleY="457797" custLinFactNeighborX="30364" custLinFactNeighborY="-8176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F053C10-2E7F-4F90-867E-8A9EC288F6C6}" type="pres">
      <dgm:prSet presAssocID="{765AE896-86AD-42D7-A38E-54AF1BD82026}" presName="hierChild5" presStyleCnt="0"/>
      <dgm:spPr/>
    </dgm:pt>
    <dgm:pt modelId="{FAF1D915-AC26-4736-805B-445FEE23A9A2}" type="pres">
      <dgm:prSet presAssocID="{877CD35A-86C8-4D8C-9F65-A3D2A604E000}" presName="Name23" presStyleLbl="parChTrans1D4" presStyleIdx="2" presStyleCnt="5"/>
      <dgm:spPr/>
      <dgm:t>
        <a:bodyPr/>
        <a:lstStyle/>
        <a:p>
          <a:endParaRPr lang="tr-TR"/>
        </a:p>
      </dgm:t>
    </dgm:pt>
    <dgm:pt modelId="{FED0F279-63E0-4C83-BDF4-4E4FC9DDDD9E}" type="pres">
      <dgm:prSet presAssocID="{509CF603-7C58-4D96-9DE9-F6FE2CE37953}" presName="hierRoot4" presStyleCnt="0"/>
      <dgm:spPr/>
    </dgm:pt>
    <dgm:pt modelId="{FB30AA56-E00A-4B97-A37D-8322B6DE60D4}" type="pres">
      <dgm:prSet presAssocID="{509CF603-7C58-4D96-9DE9-F6FE2CE37953}" presName="composite4" presStyleCnt="0"/>
      <dgm:spPr/>
    </dgm:pt>
    <dgm:pt modelId="{268E55E9-9EC4-4293-A9E7-C4D7FC72FD41}" type="pres">
      <dgm:prSet presAssocID="{509CF603-7C58-4D96-9DE9-F6FE2CE37953}" presName="background4" presStyleLbl="node4" presStyleIdx="2" presStyleCnt="5"/>
      <dgm:spPr/>
    </dgm:pt>
    <dgm:pt modelId="{07403249-A6C4-4319-9851-B7E395FC241E}" type="pres">
      <dgm:prSet presAssocID="{509CF603-7C58-4D96-9DE9-F6FE2CE37953}" presName="text4" presStyleLbl="fgAcc4" presStyleIdx="2" presStyleCnt="5" custScaleX="184719" custScaleY="457123" custLinFactX="-194380" custLinFactNeighborX="-200000" custLinFactNeighborY="-8258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613300D-8933-43F0-94FC-A6BA0453A10C}" type="pres">
      <dgm:prSet presAssocID="{509CF603-7C58-4D96-9DE9-F6FE2CE37953}" presName="hierChild5" presStyleCnt="0"/>
      <dgm:spPr/>
    </dgm:pt>
    <dgm:pt modelId="{7A3A1363-79F5-4CB1-A83D-86535CB16536}" type="pres">
      <dgm:prSet presAssocID="{BEECE458-C680-4483-9685-BF65B7B69F2C}" presName="Name23" presStyleLbl="parChTrans1D4" presStyleIdx="3" presStyleCnt="5"/>
      <dgm:spPr/>
      <dgm:t>
        <a:bodyPr/>
        <a:lstStyle/>
        <a:p>
          <a:endParaRPr lang="tr-TR"/>
        </a:p>
      </dgm:t>
    </dgm:pt>
    <dgm:pt modelId="{25B87E40-5A58-45F6-8CA1-CB09ED1AB6CD}" type="pres">
      <dgm:prSet presAssocID="{C4AFF523-D0DD-4FB3-8AEC-F9A4F55C8446}" presName="hierRoot4" presStyleCnt="0"/>
      <dgm:spPr/>
    </dgm:pt>
    <dgm:pt modelId="{EAA47AA6-4C4B-4A77-BA93-4EB9B6B3F2B6}" type="pres">
      <dgm:prSet presAssocID="{C4AFF523-D0DD-4FB3-8AEC-F9A4F55C8446}" presName="composite4" presStyleCnt="0"/>
      <dgm:spPr/>
    </dgm:pt>
    <dgm:pt modelId="{372131E8-8621-4BF4-97AA-E7B5E534369B}" type="pres">
      <dgm:prSet presAssocID="{C4AFF523-D0DD-4FB3-8AEC-F9A4F55C8446}" presName="background4" presStyleLbl="node4" presStyleIdx="3" presStyleCnt="5"/>
      <dgm:spPr/>
    </dgm:pt>
    <dgm:pt modelId="{3E6924B6-F001-4AF2-AFD1-94012261CC6C}" type="pres">
      <dgm:prSet presAssocID="{C4AFF523-D0DD-4FB3-8AEC-F9A4F55C8446}" presName="text4" presStyleLbl="fgAcc4" presStyleIdx="3" presStyleCnt="5" custScaleX="185539" custScaleY="459151" custLinFactX="-56803" custLinFactNeighborX="-100000" custLinFactNeighborY="-8258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DD8AD95-6F45-46B3-B90F-75E8BEE1EC5C}" type="pres">
      <dgm:prSet presAssocID="{C4AFF523-D0DD-4FB3-8AEC-F9A4F55C8446}" presName="hierChild5" presStyleCnt="0"/>
      <dgm:spPr/>
    </dgm:pt>
    <dgm:pt modelId="{D8C92AFE-B04A-4E60-9287-22B7A401FC2D}" type="pres">
      <dgm:prSet presAssocID="{3E8B27C3-D57E-406C-9F23-169A4091B0B0}" presName="Name23" presStyleLbl="parChTrans1D4" presStyleIdx="4" presStyleCnt="5"/>
      <dgm:spPr/>
      <dgm:t>
        <a:bodyPr/>
        <a:lstStyle/>
        <a:p>
          <a:endParaRPr lang="tr-TR"/>
        </a:p>
      </dgm:t>
    </dgm:pt>
    <dgm:pt modelId="{FE248CD2-BC55-4CD3-B9A6-ED6EB237462E}" type="pres">
      <dgm:prSet presAssocID="{DF9A7922-0A30-4154-BDAC-89B5831E1B20}" presName="hierRoot4" presStyleCnt="0"/>
      <dgm:spPr/>
    </dgm:pt>
    <dgm:pt modelId="{B6392189-D4D6-4360-97FA-F049D73DFE08}" type="pres">
      <dgm:prSet presAssocID="{DF9A7922-0A30-4154-BDAC-89B5831E1B20}" presName="composite4" presStyleCnt="0"/>
      <dgm:spPr/>
    </dgm:pt>
    <dgm:pt modelId="{85EB607D-0228-4B8D-BD6D-50CD0D699FC2}" type="pres">
      <dgm:prSet presAssocID="{DF9A7922-0A30-4154-BDAC-89B5831E1B20}" presName="background4" presStyleLbl="node4" presStyleIdx="4" presStyleCnt="5"/>
      <dgm:spPr/>
    </dgm:pt>
    <dgm:pt modelId="{010D4EC6-BAAA-460C-A54E-D32B15BBD538}" type="pres">
      <dgm:prSet presAssocID="{DF9A7922-0A30-4154-BDAC-89B5831E1B20}" presName="text4" presStyleLbl="fgAcc4" presStyleIdx="4" presStyleCnt="5" custScaleX="180305" custScaleY="283944" custLinFactNeighborX="70496" custLinFactNeighborY="-8258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FC92FA1-1A52-4B82-8B6A-24C515990FF8}" type="pres">
      <dgm:prSet presAssocID="{DF9A7922-0A30-4154-BDAC-89B5831E1B20}" presName="hierChild5" presStyleCnt="0"/>
      <dgm:spPr/>
    </dgm:pt>
    <dgm:pt modelId="{FEAB6BFE-6BE8-4962-88A7-541EE64FFA14}" type="pres">
      <dgm:prSet presAssocID="{E9B3217E-9BB9-411F-B6E3-9FD1BA4A4D9E}" presName="Name17" presStyleLbl="parChTrans1D3" presStyleIdx="1" presStyleCnt="3"/>
      <dgm:spPr/>
      <dgm:t>
        <a:bodyPr/>
        <a:lstStyle/>
        <a:p>
          <a:endParaRPr lang="tr-TR"/>
        </a:p>
      </dgm:t>
    </dgm:pt>
    <dgm:pt modelId="{8DE906EC-F2B4-4F79-9D97-78CBC4E5F15E}" type="pres">
      <dgm:prSet presAssocID="{5258A0AC-EFAB-4959-A656-BFBDCB04F047}" presName="hierRoot3" presStyleCnt="0"/>
      <dgm:spPr/>
    </dgm:pt>
    <dgm:pt modelId="{A2128D84-DF5D-4EED-A890-E6130346088E}" type="pres">
      <dgm:prSet presAssocID="{5258A0AC-EFAB-4959-A656-BFBDCB04F047}" presName="composite3" presStyleCnt="0"/>
      <dgm:spPr/>
    </dgm:pt>
    <dgm:pt modelId="{5D5C2A64-AC57-4524-A540-BCE3A810FFB5}" type="pres">
      <dgm:prSet presAssocID="{5258A0AC-EFAB-4959-A656-BFBDCB04F047}" presName="background3" presStyleLbl="node3" presStyleIdx="1" presStyleCnt="3"/>
      <dgm:spPr/>
    </dgm:pt>
    <dgm:pt modelId="{915D9EE3-5E43-4469-8C46-BF31131596F2}" type="pres">
      <dgm:prSet presAssocID="{5258A0AC-EFAB-4959-A656-BFBDCB04F047}" presName="text3" presStyleLbl="fgAcc3" presStyleIdx="1" presStyleCnt="3" custScaleX="215228" custScaleY="254207" custLinFactX="-100000" custLinFactY="-17249" custLinFactNeighborX="-194330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AAF5E26-574E-4A24-9A9D-355C20317275}" type="pres">
      <dgm:prSet presAssocID="{5258A0AC-EFAB-4959-A656-BFBDCB04F047}" presName="hierChild4" presStyleCnt="0"/>
      <dgm:spPr/>
    </dgm:pt>
    <dgm:pt modelId="{D0E74B5D-97EE-4D7F-B725-DCE3D25D3A2F}" type="pres">
      <dgm:prSet presAssocID="{9B497626-CFA3-4DAA-A0C9-8F84F45D7310}" presName="Name17" presStyleLbl="parChTrans1D3" presStyleIdx="2" presStyleCnt="3"/>
      <dgm:spPr/>
      <dgm:t>
        <a:bodyPr/>
        <a:lstStyle/>
        <a:p>
          <a:endParaRPr lang="tr-TR"/>
        </a:p>
      </dgm:t>
    </dgm:pt>
    <dgm:pt modelId="{64EE35E0-56C6-43CD-BF91-0BB02E5072D2}" type="pres">
      <dgm:prSet presAssocID="{7B5A3632-05C3-4C3B-AF33-EDF9F79B78E8}" presName="hierRoot3" presStyleCnt="0"/>
      <dgm:spPr/>
    </dgm:pt>
    <dgm:pt modelId="{AE6EEF43-DCA3-492D-8930-F470450B7BB1}" type="pres">
      <dgm:prSet presAssocID="{7B5A3632-05C3-4C3B-AF33-EDF9F79B78E8}" presName="composite3" presStyleCnt="0"/>
      <dgm:spPr/>
    </dgm:pt>
    <dgm:pt modelId="{5FFD77FD-F043-413A-B370-0B6986CDF06F}" type="pres">
      <dgm:prSet presAssocID="{7B5A3632-05C3-4C3B-AF33-EDF9F79B78E8}" presName="background3" presStyleLbl="node3" presStyleIdx="2" presStyleCnt="3"/>
      <dgm:spPr/>
    </dgm:pt>
    <dgm:pt modelId="{2D4E34C6-B151-47D0-8F53-4F8EBF5BD74D}" type="pres">
      <dgm:prSet presAssocID="{7B5A3632-05C3-4C3B-AF33-EDF9F79B78E8}" presName="text3" presStyleLbl="fgAcc3" presStyleIdx="2" presStyleCnt="3" custScaleX="214584" custScaleY="253446" custLinFactX="-100000" custLinFactY="-17249" custLinFactNeighborX="-125498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1D6E7F8-317C-4E81-A297-611650023DA7}" type="pres">
      <dgm:prSet presAssocID="{7B5A3632-05C3-4C3B-AF33-EDF9F79B78E8}" presName="hierChild4" presStyleCnt="0"/>
      <dgm:spPr/>
    </dgm:pt>
    <dgm:pt modelId="{075B56C2-7724-49F6-B98D-CF1E2FE37C65}" type="pres">
      <dgm:prSet presAssocID="{DB015889-B894-40B8-B3A9-0E792A27672C}" presName="Name10" presStyleLbl="parChTrans1D2" presStyleIdx="1" presStyleCnt="2"/>
      <dgm:spPr/>
      <dgm:t>
        <a:bodyPr/>
        <a:lstStyle/>
        <a:p>
          <a:endParaRPr lang="tr-TR"/>
        </a:p>
      </dgm:t>
    </dgm:pt>
    <dgm:pt modelId="{123F3336-2A77-4F30-891A-881CA94AF2F8}" type="pres">
      <dgm:prSet presAssocID="{2A70B9C1-291B-46EC-85C1-13EE2D8A18DC}" presName="hierRoot2" presStyleCnt="0"/>
      <dgm:spPr/>
    </dgm:pt>
    <dgm:pt modelId="{5C0845A3-2A63-49A6-8E98-E61E6D9175E4}" type="pres">
      <dgm:prSet presAssocID="{2A70B9C1-291B-46EC-85C1-13EE2D8A18DC}" presName="composite2" presStyleCnt="0"/>
      <dgm:spPr/>
    </dgm:pt>
    <dgm:pt modelId="{D8B76DFE-B8FF-422E-B4C0-7008CA237C10}" type="pres">
      <dgm:prSet presAssocID="{2A70B9C1-291B-46EC-85C1-13EE2D8A18DC}" presName="background2" presStyleLbl="node2" presStyleIdx="1" presStyleCnt="2"/>
      <dgm:spPr/>
    </dgm:pt>
    <dgm:pt modelId="{F10EE03B-CE96-46D1-9CFB-8A629817D4FD}" type="pres">
      <dgm:prSet presAssocID="{2A70B9C1-291B-46EC-85C1-13EE2D8A18DC}" presName="text2" presStyleLbl="fgAcc2" presStyleIdx="1" presStyleCnt="2" custScaleX="188454" custScaleY="97434" custLinFactX="-100000" custLinFactY="-44171" custLinFactNeighborX="-117452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C80B728-9E10-47E1-9D6F-C3F9FCB9A6BA}" type="pres">
      <dgm:prSet presAssocID="{2A70B9C1-291B-46EC-85C1-13EE2D8A18DC}" presName="hierChild3" presStyleCnt="0"/>
      <dgm:spPr/>
    </dgm:pt>
  </dgm:ptLst>
  <dgm:cxnLst>
    <dgm:cxn modelId="{3AA6776F-4066-433C-8CA9-11E742CA962D}" type="presOf" srcId="{B6A98103-111C-4B7F-82D6-5EA0CB821AEB}" destId="{C5D79FEE-9077-4FC1-98B4-4E5CB19A5DA2}" srcOrd="0" destOrd="0" presId="urn:microsoft.com/office/officeart/2005/8/layout/hierarchy1"/>
    <dgm:cxn modelId="{6EE81A3F-0782-42AA-82C5-39377AEECC29}" type="presOf" srcId="{3E8B27C3-D57E-406C-9F23-169A4091B0B0}" destId="{D8C92AFE-B04A-4E60-9287-22B7A401FC2D}" srcOrd="0" destOrd="0" presId="urn:microsoft.com/office/officeart/2005/8/layout/hierarchy1"/>
    <dgm:cxn modelId="{87F9BFAC-A6A7-40F7-8485-A6B2985F8F3C}" type="presOf" srcId="{A0A3FC61-7961-4F9E-986F-00E4E9CA2A30}" destId="{E02328DD-D292-4CCD-ABDD-8737378E91EA}" srcOrd="0" destOrd="0" presId="urn:microsoft.com/office/officeart/2005/8/layout/hierarchy1"/>
    <dgm:cxn modelId="{E4D3274C-58E0-40A7-B3EA-0C60C2435E8F}" type="presOf" srcId="{765AE896-86AD-42D7-A38E-54AF1BD82026}" destId="{15B96E03-5A9A-4554-A582-8B101A11A7AF}" srcOrd="0" destOrd="0" presId="urn:microsoft.com/office/officeart/2005/8/layout/hierarchy1"/>
    <dgm:cxn modelId="{B2733242-BE23-4DC5-B323-4AFA104D61FE}" type="presOf" srcId="{A81DF51B-7B2C-4F04-ACA1-EE5BFC935B54}" destId="{352D36DD-ED28-4EEE-AD02-1A2B10E99AA1}" srcOrd="0" destOrd="0" presId="urn:microsoft.com/office/officeart/2005/8/layout/hierarchy1"/>
    <dgm:cxn modelId="{EE611A60-F396-41DF-AA81-8F93ACD37378}" type="presOf" srcId="{C4AFF523-D0DD-4FB3-8AEC-F9A4F55C8446}" destId="{3E6924B6-F001-4AF2-AFD1-94012261CC6C}" srcOrd="0" destOrd="0" presId="urn:microsoft.com/office/officeart/2005/8/layout/hierarchy1"/>
    <dgm:cxn modelId="{75C3453D-382F-492C-9432-FB7B4C808737}" type="presOf" srcId="{2A70B9C1-291B-46EC-85C1-13EE2D8A18DC}" destId="{F10EE03B-CE96-46D1-9CFB-8A629817D4FD}" srcOrd="0" destOrd="0" presId="urn:microsoft.com/office/officeart/2005/8/layout/hierarchy1"/>
    <dgm:cxn modelId="{462B3622-432D-4A14-B193-4D6B46C1BE0A}" srcId="{D2446C1D-D327-431F-AE30-ADF40A13C308}" destId="{2A70B9C1-291B-46EC-85C1-13EE2D8A18DC}" srcOrd="1" destOrd="0" parTransId="{DB015889-B894-40B8-B3A9-0E792A27672C}" sibTransId="{B0449363-E141-4297-93F2-10783667F198}"/>
    <dgm:cxn modelId="{CDEA536C-8913-4312-8E04-1868150C0392}" srcId="{B68F9CDE-E1CF-4A9D-8535-7E608D6BCC93}" destId="{5258A0AC-EFAB-4959-A656-BFBDCB04F047}" srcOrd="1" destOrd="0" parTransId="{E9B3217E-9BB9-411F-B6E3-9FD1BA4A4D9E}" sibTransId="{9B051E5C-5A2F-430F-AE0A-353CF43813C0}"/>
    <dgm:cxn modelId="{B055FB0D-6C11-4150-9AF4-58D4BCBB459B}" type="presOf" srcId="{DF9A7922-0A30-4154-BDAC-89B5831E1B20}" destId="{010D4EC6-BAAA-460C-A54E-D32B15BBD538}" srcOrd="0" destOrd="0" presId="urn:microsoft.com/office/officeart/2005/8/layout/hierarchy1"/>
    <dgm:cxn modelId="{559A35E9-C4FF-4A5C-A227-76303591CE8F}" type="presOf" srcId="{DB015889-B894-40B8-B3A9-0E792A27672C}" destId="{075B56C2-7724-49F6-B98D-CF1E2FE37C65}" srcOrd="0" destOrd="0" presId="urn:microsoft.com/office/officeart/2005/8/layout/hierarchy1"/>
    <dgm:cxn modelId="{F7E5B6F3-30AA-442F-8572-2D2C50A25FA0}" type="presOf" srcId="{64518930-55A4-4588-9A65-1A4DAF94A030}" destId="{71C84268-F706-482A-A0EE-E901492719B4}" srcOrd="0" destOrd="0" presId="urn:microsoft.com/office/officeart/2005/8/layout/hierarchy1"/>
    <dgm:cxn modelId="{A0DE4458-1D4B-4BBF-AE9C-5FC2CA057319}" type="presOf" srcId="{509CF603-7C58-4D96-9DE9-F6FE2CE37953}" destId="{07403249-A6C4-4319-9851-B7E395FC241E}" srcOrd="0" destOrd="0" presId="urn:microsoft.com/office/officeart/2005/8/layout/hierarchy1"/>
    <dgm:cxn modelId="{536DB075-A15A-4792-879C-C4B28F9A47F6}" srcId="{B68F9CDE-E1CF-4A9D-8535-7E608D6BCC93}" destId="{7B5A3632-05C3-4C3B-AF33-EDF9F79B78E8}" srcOrd="2" destOrd="0" parTransId="{9B497626-CFA3-4DAA-A0C9-8F84F45D7310}" sibTransId="{FCD6F1F4-A2B1-43AF-AC3F-530003931375}"/>
    <dgm:cxn modelId="{70F511FF-11A0-4F20-8098-6F218F03E4DF}" srcId="{A0A3FC61-7961-4F9E-986F-00E4E9CA2A30}" destId="{509CF603-7C58-4D96-9DE9-F6FE2CE37953}" srcOrd="2" destOrd="0" parTransId="{877CD35A-86C8-4D8C-9F65-A3D2A604E000}" sibTransId="{8B39BEEE-0C70-4925-9573-05C989063BD9}"/>
    <dgm:cxn modelId="{E314A60B-A7ED-4834-9129-DF0499480CB5}" type="presOf" srcId="{1CDD7D35-CC03-42A6-84C3-6D718ACB647F}" destId="{1269A7CF-1D08-4DF8-823F-A029E32AB80C}" srcOrd="0" destOrd="0" presId="urn:microsoft.com/office/officeart/2005/8/layout/hierarchy1"/>
    <dgm:cxn modelId="{7EEDC6D4-396E-4D6B-8D6D-E0D1127C1BEC}" srcId="{A0A3FC61-7961-4F9E-986F-00E4E9CA2A30}" destId="{7FF0A02E-3F2A-4C65-B7A3-A96521A6F002}" srcOrd="0" destOrd="0" parTransId="{78938938-FCF1-4405-BEB0-85E74063AFCE}" sibTransId="{9624ABBF-4EA6-4EC4-8A75-4D551F053BC1}"/>
    <dgm:cxn modelId="{EB8E4BAA-363A-4E19-9BC2-3525ABAC2682}" srcId="{A0A3FC61-7961-4F9E-986F-00E4E9CA2A30}" destId="{DF9A7922-0A30-4154-BDAC-89B5831E1B20}" srcOrd="4" destOrd="0" parTransId="{3E8B27C3-D57E-406C-9F23-169A4091B0B0}" sibTransId="{3F376A0B-5AC5-469E-9D5A-9BF099770B06}"/>
    <dgm:cxn modelId="{7A60AFFD-4D3D-45F9-8F64-CF7C922BC850}" type="presOf" srcId="{E9B3217E-9BB9-411F-B6E3-9FD1BA4A4D9E}" destId="{FEAB6BFE-6BE8-4962-88A7-541EE64FFA14}" srcOrd="0" destOrd="0" presId="urn:microsoft.com/office/officeart/2005/8/layout/hierarchy1"/>
    <dgm:cxn modelId="{E2CAF276-9047-4C84-9024-6F4F66D95E74}" srcId="{A0A3FC61-7961-4F9E-986F-00E4E9CA2A30}" destId="{765AE896-86AD-42D7-A38E-54AF1BD82026}" srcOrd="1" destOrd="0" parTransId="{1CDD7D35-CC03-42A6-84C3-6D718ACB647F}" sibTransId="{1367E783-34AE-48C2-8F06-047D20492B88}"/>
    <dgm:cxn modelId="{2849C63D-C923-44BE-8A47-F8EBC8D46CAF}" type="presOf" srcId="{7B5A3632-05C3-4C3B-AF33-EDF9F79B78E8}" destId="{2D4E34C6-B151-47D0-8F53-4F8EBF5BD74D}" srcOrd="0" destOrd="0" presId="urn:microsoft.com/office/officeart/2005/8/layout/hierarchy1"/>
    <dgm:cxn modelId="{591EE464-5C0E-4C1F-A725-AB1C41D72BAF}" type="presOf" srcId="{5258A0AC-EFAB-4959-A656-BFBDCB04F047}" destId="{915D9EE3-5E43-4469-8C46-BF31131596F2}" srcOrd="0" destOrd="0" presId="urn:microsoft.com/office/officeart/2005/8/layout/hierarchy1"/>
    <dgm:cxn modelId="{A86BE48C-CA14-4601-BF35-88C9E5B75727}" srcId="{B68F9CDE-E1CF-4A9D-8535-7E608D6BCC93}" destId="{A0A3FC61-7961-4F9E-986F-00E4E9CA2A30}" srcOrd="0" destOrd="0" parTransId="{64518930-55A4-4588-9A65-1A4DAF94A030}" sibTransId="{6C197177-FEDA-4830-91E0-793DB0B578A9}"/>
    <dgm:cxn modelId="{1493353D-0C6D-4FAC-9D33-C13EAA509D73}" type="presOf" srcId="{BEECE458-C680-4483-9685-BF65B7B69F2C}" destId="{7A3A1363-79F5-4CB1-A83D-86535CB16536}" srcOrd="0" destOrd="0" presId="urn:microsoft.com/office/officeart/2005/8/layout/hierarchy1"/>
    <dgm:cxn modelId="{0F032BF9-A24B-4A87-A14D-34337553B903}" type="presOf" srcId="{9B497626-CFA3-4DAA-A0C9-8F84F45D7310}" destId="{D0E74B5D-97EE-4D7F-B725-DCE3D25D3A2F}" srcOrd="0" destOrd="0" presId="urn:microsoft.com/office/officeart/2005/8/layout/hierarchy1"/>
    <dgm:cxn modelId="{8DEE9344-6A0F-40F3-ACA8-8C250C8B16BB}" type="presOf" srcId="{D2446C1D-D327-431F-AE30-ADF40A13C308}" destId="{D240897A-2C78-414A-B4C2-E464049A8DFC}" srcOrd="0" destOrd="0" presId="urn:microsoft.com/office/officeart/2005/8/layout/hierarchy1"/>
    <dgm:cxn modelId="{750548BD-540B-47D8-8002-FAB6029C033C}" type="presOf" srcId="{877CD35A-86C8-4D8C-9F65-A3D2A604E000}" destId="{FAF1D915-AC26-4736-805B-445FEE23A9A2}" srcOrd="0" destOrd="0" presId="urn:microsoft.com/office/officeart/2005/8/layout/hierarchy1"/>
    <dgm:cxn modelId="{3F386F8B-A62A-4C5C-82A5-3CB33D8D8B97}" type="presOf" srcId="{7FF0A02E-3F2A-4C65-B7A3-A96521A6F002}" destId="{8F013629-870B-4ED9-B07B-F4EFBD6CC325}" srcOrd="0" destOrd="0" presId="urn:microsoft.com/office/officeart/2005/8/layout/hierarchy1"/>
    <dgm:cxn modelId="{3071D394-FDBA-49AF-98C5-8A3363A014D9}" type="presOf" srcId="{78938938-FCF1-4405-BEB0-85E74063AFCE}" destId="{8CE3D27A-9378-40AD-8E99-933B96BFD0EC}" srcOrd="0" destOrd="0" presId="urn:microsoft.com/office/officeart/2005/8/layout/hierarchy1"/>
    <dgm:cxn modelId="{F97972F9-5F69-44DB-8311-8AF3F44DFAEA}" srcId="{D2446C1D-D327-431F-AE30-ADF40A13C308}" destId="{B68F9CDE-E1CF-4A9D-8535-7E608D6BCC93}" srcOrd="0" destOrd="0" parTransId="{A81DF51B-7B2C-4F04-ACA1-EE5BFC935B54}" sibTransId="{31A299A8-1FF4-4259-A8EB-461E414E105F}"/>
    <dgm:cxn modelId="{35183474-AFB0-42E4-A2F7-8C95FB7539CA}" srcId="{B6A98103-111C-4B7F-82D6-5EA0CB821AEB}" destId="{D2446C1D-D327-431F-AE30-ADF40A13C308}" srcOrd="0" destOrd="0" parTransId="{953178F1-B108-4D7D-A081-1C0A33C964F4}" sibTransId="{CFF9F95A-66A4-4ED2-A5DF-6FFF38E9B250}"/>
    <dgm:cxn modelId="{8D35EF82-2F93-43A3-8304-6FDCA17038FC}" srcId="{A0A3FC61-7961-4F9E-986F-00E4E9CA2A30}" destId="{C4AFF523-D0DD-4FB3-8AEC-F9A4F55C8446}" srcOrd="3" destOrd="0" parTransId="{BEECE458-C680-4483-9685-BF65B7B69F2C}" sibTransId="{B6C956A7-DE6A-4209-A659-C728387040D5}"/>
    <dgm:cxn modelId="{3407FF6E-8E87-4714-AE65-C49C0331B3FF}" type="presOf" srcId="{B68F9CDE-E1CF-4A9D-8535-7E608D6BCC93}" destId="{F422E694-6341-4D54-BAD9-4D4E31D96424}" srcOrd="0" destOrd="0" presId="urn:microsoft.com/office/officeart/2005/8/layout/hierarchy1"/>
    <dgm:cxn modelId="{E7519435-1008-432D-964F-277F750FAA53}" type="presParOf" srcId="{C5D79FEE-9077-4FC1-98B4-4E5CB19A5DA2}" destId="{2CDBE36B-2757-4239-B76D-25B499E550FC}" srcOrd="0" destOrd="0" presId="urn:microsoft.com/office/officeart/2005/8/layout/hierarchy1"/>
    <dgm:cxn modelId="{7C05EF06-D427-43AA-B2C7-DA58B46AE59C}" type="presParOf" srcId="{2CDBE36B-2757-4239-B76D-25B499E550FC}" destId="{B5144539-FCBF-48D8-BD40-8911FB8F7615}" srcOrd="0" destOrd="0" presId="urn:microsoft.com/office/officeart/2005/8/layout/hierarchy1"/>
    <dgm:cxn modelId="{A6C23391-539A-47AE-B196-387BD2BD4145}" type="presParOf" srcId="{B5144539-FCBF-48D8-BD40-8911FB8F7615}" destId="{D5778FC6-1622-4665-8CF1-AADFE4608579}" srcOrd="0" destOrd="0" presId="urn:microsoft.com/office/officeart/2005/8/layout/hierarchy1"/>
    <dgm:cxn modelId="{40B8E9B4-A58F-4D2D-A549-36FB85763D91}" type="presParOf" srcId="{B5144539-FCBF-48D8-BD40-8911FB8F7615}" destId="{D240897A-2C78-414A-B4C2-E464049A8DFC}" srcOrd="1" destOrd="0" presId="urn:microsoft.com/office/officeart/2005/8/layout/hierarchy1"/>
    <dgm:cxn modelId="{73B0A282-522F-4628-88B2-4287350785D5}" type="presParOf" srcId="{2CDBE36B-2757-4239-B76D-25B499E550FC}" destId="{6E6D3498-AB87-462E-AD7A-20B78F9CD28A}" srcOrd="1" destOrd="0" presId="urn:microsoft.com/office/officeart/2005/8/layout/hierarchy1"/>
    <dgm:cxn modelId="{343DE847-07CA-4355-A1C7-A4C60ADBBD03}" type="presParOf" srcId="{6E6D3498-AB87-462E-AD7A-20B78F9CD28A}" destId="{352D36DD-ED28-4EEE-AD02-1A2B10E99AA1}" srcOrd="0" destOrd="0" presId="urn:microsoft.com/office/officeart/2005/8/layout/hierarchy1"/>
    <dgm:cxn modelId="{83C7212A-97C0-4A02-A51C-53BB498FB696}" type="presParOf" srcId="{6E6D3498-AB87-462E-AD7A-20B78F9CD28A}" destId="{AC082DC2-343C-4878-AF50-487C62A6E8E0}" srcOrd="1" destOrd="0" presId="urn:microsoft.com/office/officeart/2005/8/layout/hierarchy1"/>
    <dgm:cxn modelId="{D82135AE-62AB-4B21-8A4A-597D5EC1CCA1}" type="presParOf" srcId="{AC082DC2-343C-4878-AF50-487C62A6E8E0}" destId="{9801D424-E624-4788-BA0D-6D3A8D1689DE}" srcOrd="0" destOrd="0" presId="urn:microsoft.com/office/officeart/2005/8/layout/hierarchy1"/>
    <dgm:cxn modelId="{0EE47130-D177-4608-8508-377F5467EB49}" type="presParOf" srcId="{9801D424-E624-4788-BA0D-6D3A8D1689DE}" destId="{4C3C3C07-73B6-40C5-8630-1CD939D54E14}" srcOrd="0" destOrd="0" presId="urn:microsoft.com/office/officeart/2005/8/layout/hierarchy1"/>
    <dgm:cxn modelId="{2BED366C-9D0E-423B-B8BD-E39ACE3F7401}" type="presParOf" srcId="{9801D424-E624-4788-BA0D-6D3A8D1689DE}" destId="{F422E694-6341-4D54-BAD9-4D4E31D96424}" srcOrd="1" destOrd="0" presId="urn:microsoft.com/office/officeart/2005/8/layout/hierarchy1"/>
    <dgm:cxn modelId="{A2AD1B9F-93A3-4508-9BB7-63B0DD00BA75}" type="presParOf" srcId="{AC082DC2-343C-4878-AF50-487C62A6E8E0}" destId="{1A1AC631-3E85-4E48-9B58-F1AB89E0743E}" srcOrd="1" destOrd="0" presId="urn:microsoft.com/office/officeart/2005/8/layout/hierarchy1"/>
    <dgm:cxn modelId="{D939C766-584B-40D2-9C0F-2D9062AD541F}" type="presParOf" srcId="{1A1AC631-3E85-4E48-9B58-F1AB89E0743E}" destId="{71C84268-F706-482A-A0EE-E901492719B4}" srcOrd="0" destOrd="0" presId="urn:microsoft.com/office/officeart/2005/8/layout/hierarchy1"/>
    <dgm:cxn modelId="{23767819-C358-43CE-8B7D-794C57E3AA3D}" type="presParOf" srcId="{1A1AC631-3E85-4E48-9B58-F1AB89E0743E}" destId="{0FAB1A0F-D673-4446-B3F3-6C5D7626F6FE}" srcOrd="1" destOrd="0" presId="urn:microsoft.com/office/officeart/2005/8/layout/hierarchy1"/>
    <dgm:cxn modelId="{2CD6B994-E090-4096-AFC2-29619F8DA91E}" type="presParOf" srcId="{0FAB1A0F-D673-4446-B3F3-6C5D7626F6FE}" destId="{13C9E5E8-A8E8-4460-9127-DBE9BFB3B440}" srcOrd="0" destOrd="0" presId="urn:microsoft.com/office/officeart/2005/8/layout/hierarchy1"/>
    <dgm:cxn modelId="{E3ECF9B5-6DFF-4E49-B120-23C006C63E31}" type="presParOf" srcId="{13C9E5E8-A8E8-4460-9127-DBE9BFB3B440}" destId="{569C4DDB-2A2F-4406-B703-F045FE4E1AAE}" srcOrd="0" destOrd="0" presId="urn:microsoft.com/office/officeart/2005/8/layout/hierarchy1"/>
    <dgm:cxn modelId="{530364FF-EB5E-4193-941B-B816FF21485E}" type="presParOf" srcId="{13C9E5E8-A8E8-4460-9127-DBE9BFB3B440}" destId="{E02328DD-D292-4CCD-ABDD-8737378E91EA}" srcOrd="1" destOrd="0" presId="urn:microsoft.com/office/officeart/2005/8/layout/hierarchy1"/>
    <dgm:cxn modelId="{512E3643-7672-444E-98A6-76722A9C1D72}" type="presParOf" srcId="{0FAB1A0F-D673-4446-B3F3-6C5D7626F6FE}" destId="{7055297A-D6E7-44A6-9B60-2F8936A792AC}" srcOrd="1" destOrd="0" presId="urn:microsoft.com/office/officeart/2005/8/layout/hierarchy1"/>
    <dgm:cxn modelId="{4A04EB47-20EF-4D76-B527-8FA728A7CCFD}" type="presParOf" srcId="{7055297A-D6E7-44A6-9B60-2F8936A792AC}" destId="{8CE3D27A-9378-40AD-8E99-933B96BFD0EC}" srcOrd="0" destOrd="0" presId="urn:microsoft.com/office/officeart/2005/8/layout/hierarchy1"/>
    <dgm:cxn modelId="{528E0841-0D5F-45B7-8D64-DE97FCF94796}" type="presParOf" srcId="{7055297A-D6E7-44A6-9B60-2F8936A792AC}" destId="{52DFFF65-3556-4A3A-9E5B-E2218DE18FEE}" srcOrd="1" destOrd="0" presId="urn:microsoft.com/office/officeart/2005/8/layout/hierarchy1"/>
    <dgm:cxn modelId="{27E5D016-0264-424F-8B12-EC2567D6358B}" type="presParOf" srcId="{52DFFF65-3556-4A3A-9E5B-E2218DE18FEE}" destId="{566B9677-1B2D-4C15-95C9-2094B9401436}" srcOrd="0" destOrd="0" presId="urn:microsoft.com/office/officeart/2005/8/layout/hierarchy1"/>
    <dgm:cxn modelId="{53902A16-A989-4C3B-A710-3D256E19F002}" type="presParOf" srcId="{566B9677-1B2D-4C15-95C9-2094B9401436}" destId="{6F67AA31-376F-477B-8CB8-DF13F3B3A996}" srcOrd="0" destOrd="0" presId="urn:microsoft.com/office/officeart/2005/8/layout/hierarchy1"/>
    <dgm:cxn modelId="{817A7239-715B-43D4-9763-100E70BE411E}" type="presParOf" srcId="{566B9677-1B2D-4C15-95C9-2094B9401436}" destId="{8F013629-870B-4ED9-B07B-F4EFBD6CC325}" srcOrd="1" destOrd="0" presId="urn:microsoft.com/office/officeart/2005/8/layout/hierarchy1"/>
    <dgm:cxn modelId="{BF82D1E6-1A5A-4503-A107-5FCA9CF8194C}" type="presParOf" srcId="{52DFFF65-3556-4A3A-9E5B-E2218DE18FEE}" destId="{42ED0485-D17E-4C19-9898-DD63E64EFBDF}" srcOrd="1" destOrd="0" presId="urn:microsoft.com/office/officeart/2005/8/layout/hierarchy1"/>
    <dgm:cxn modelId="{EFAAB7F4-C571-4301-B202-20DC0A3F3C50}" type="presParOf" srcId="{7055297A-D6E7-44A6-9B60-2F8936A792AC}" destId="{1269A7CF-1D08-4DF8-823F-A029E32AB80C}" srcOrd="2" destOrd="0" presId="urn:microsoft.com/office/officeart/2005/8/layout/hierarchy1"/>
    <dgm:cxn modelId="{D665990B-6123-4A84-9D66-81BC8B395BAD}" type="presParOf" srcId="{7055297A-D6E7-44A6-9B60-2F8936A792AC}" destId="{4628D587-D2A4-4566-83A5-1A7ADB2B0168}" srcOrd="3" destOrd="0" presId="urn:microsoft.com/office/officeart/2005/8/layout/hierarchy1"/>
    <dgm:cxn modelId="{1D1572A2-CACA-4E8D-AB85-73DE64941AC4}" type="presParOf" srcId="{4628D587-D2A4-4566-83A5-1A7ADB2B0168}" destId="{A3213416-050F-49A7-B4C0-580B1932FA10}" srcOrd="0" destOrd="0" presId="urn:microsoft.com/office/officeart/2005/8/layout/hierarchy1"/>
    <dgm:cxn modelId="{C72E4FED-C227-4147-9E82-8531080E39B3}" type="presParOf" srcId="{A3213416-050F-49A7-B4C0-580B1932FA10}" destId="{666721A7-6751-4D53-9791-ABC5EE9FCF73}" srcOrd="0" destOrd="0" presId="urn:microsoft.com/office/officeart/2005/8/layout/hierarchy1"/>
    <dgm:cxn modelId="{FB9E398C-F1A8-4282-A4EE-472CC630E62D}" type="presParOf" srcId="{A3213416-050F-49A7-B4C0-580B1932FA10}" destId="{15B96E03-5A9A-4554-A582-8B101A11A7AF}" srcOrd="1" destOrd="0" presId="urn:microsoft.com/office/officeart/2005/8/layout/hierarchy1"/>
    <dgm:cxn modelId="{C0BE62C6-BFE8-41F7-B032-7F167B46E2C9}" type="presParOf" srcId="{4628D587-D2A4-4566-83A5-1A7ADB2B0168}" destId="{8F053C10-2E7F-4F90-867E-8A9EC288F6C6}" srcOrd="1" destOrd="0" presId="urn:microsoft.com/office/officeart/2005/8/layout/hierarchy1"/>
    <dgm:cxn modelId="{1E193D06-2A5B-4CF2-BAE8-8D39A28A81A9}" type="presParOf" srcId="{7055297A-D6E7-44A6-9B60-2F8936A792AC}" destId="{FAF1D915-AC26-4736-805B-445FEE23A9A2}" srcOrd="4" destOrd="0" presId="urn:microsoft.com/office/officeart/2005/8/layout/hierarchy1"/>
    <dgm:cxn modelId="{168BBD28-68F3-4134-9D8E-8888515A4045}" type="presParOf" srcId="{7055297A-D6E7-44A6-9B60-2F8936A792AC}" destId="{FED0F279-63E0-4C83-BDF4-4E4FC9DDDD9E}" srcOrd="5" destOrd="0" presId="urn:microsoft.com/office/officeart/2005/8/layout/hierarchy1"/>
    <dgm:cxn modelId="{6494B2E6-EAD3-4CFD-B85F-D0CBBFDD7C3A}" type="presParOf" srcId="{FED0F279-63E0-4C83-BDF4-4E4FC9DDDD9E}" destId="{FB30AA56-E00A-4B97-A37D-8322B6DE60D4}" srcOrd="0" destOrd="0" presId="urn:microsoft.com/office/officeart/2005/8/layout/hierarchy1"/>
    <dgm:cxn modelId="{313D2333-4FA4-4D77-83E5-5925FFE18043}" type="presParOf" srcId="{FB30AA56-E00A-4B97-A37D-8322B6DE60D4}" destId="{268E55E9-9EC4-4293-A9E7-C4D7FC72FD41}" srcOrd="0" destOrd="0" presId="urn:microsoft.com/office/officeart/2005/8/layout/hierarchy1"/>
    <dgm:cxn modelId="{ED3B6FA9-59F2-48B9-9B2B-D0C692FF6A12}" type="presParOf" srcId="{FB30AA56-E00A-4B97-A37D-8322B6DE60D4}" destId="{07403249-A6C4-4319-9851-B7E395FC241E}" srcOrd="1" destOrd="0" presId="urn:microsoft.com/office/officeart/2005/8/layout/hierarchy1"/>
    <dgm:cxn modelId="{A085148D-8690-44CB-A13A-DE45308147ED}" type="presParOf" srcId="{FED0F279-63E0-4C83-BDF4-4E4FC9DDDD9E}" destId="{7613300D-8933-43F0-94FC-A6BA0453A10C}" srcOrd="1" destOrd="0" presId="urn:microsoft.com/office/officeart/2005/8/layout/hierarchy1"/>
    <dgm:cxn modelId="{4DB4BB1D-2014-420A-AD0F-F523FD9FAC38}" type="presParOf" srcId="{7055297A-D6E7-44A6-9B60-2F8936A792AC}" destId="{7A3A1363-79F5-4CB1-A83D-86535CB16536}" srcOrd="6" destOrd="0" presId="urn:microsoft.com/office/officeart/2005/8/layout/hierarchy1"/>
    <dgm:cxn modelId="{D523C4B9-4B4A-4BD5-9928-C5AA45967C5C}" type="presParOf" srcId="{7055297A-D6E7-44A6-9B60-2F8936A792AC}" destId="{25B87E40-5A58-45F6-8CA1-CB09ED1AB6CD}" srcOrd="7" destOrd="0" presId="urn:microsoft.com/office/officeart/2005/8/layout/hierarchy1"/>
    <dgm:cxn modelId="{35D6C613-1323-40D4-8074-63F89AF21D4D}" type="presParOf" srcId="{25B87E40-5A58-45F6-8CA1-CB09ED1AB6CD}" destId="{EAA47AA6-4C4B-4A77-BA93-4EB9B6B3F2B6}" srcOrd="0" destOrd="0" presId="urn:microsoft.com/office/officeart/2005/8/layout/hierarchy1"/>
    <dgm:cxn modelId="{6B81960B-645F-4776-BB65-76722C5EA748}" type="presParOf" srcId="{EAA47AA6-4C4B-4A77-BA93-4EB9B6B3F2B6}" destId="{372131E8-8621-4BF4-97AA-E7B5E534369B}" srcOrd="0" destOrd="0" presId="urn:microsoft.com/office/officeart/2005/8/layout/hierarchy1"/>
    <dgm:cxn modelId="{EBFDEBB8-C6F7-4ECA-905F-1B4D1F92D884}" type="presParOf" srcId="{EAA47AA6-4C4B-4A77-BA93-4EB9B6B3F2B6}" destId="{3E6924B6-F001-4AF2-AFD1-94012261CC6C}" srcOrd="1" destOrd="0" presId="urn:microsoft.com/office/officeart/2005/8/layout/hierarchy1"/>
    <dgm:cxn modelId="{ED6B36BB-8136-49B9-BEF7-B9C132ED4F39}" type="presParOf" srcId="{25B87E40-5A58-45F6-8CA1-CB09ED1AB6CD}" destId="{5DD8AD95-6F45-46B3-B90F-75E8BEE1EC5C}" srcOrd="1" destOrd="0" presId="urn:microsoft.com/office/officeart/2005/8/layout/hierarchy1"/>
    <dgm:cxn modelId="{333B2778-8CE0-4252-8A6B-A7F39EDBA204}" type="presParOf" srcId="{7055297A-D6E7-44A6-9B60-2F8936A792AC}" destId="{D8C92AFE-B04A-4E60-9287-22B7A401FC2D}" srcOrd="8" destOrd="0" presId="urn:microsoft.com/office/officeart/2005/8/layout/hierarchy1"/>
    <dgm:cxn modelId="{040B9E2E-3CBC-4475-A669-32C72A29E145}" type="presParOf" srcId="{7055297A-D6E7-44A6-9B60-2F8936A792AC}" destId="{FE248CD2-BC55-4CD3-B9A6-ED6EB237462E}" srcOrd="9" destOrd="0" presId="urn:microsoft.com/office/officeart/2005/8/layout/hierarchy1"/>
    <dgm:cxn modelId="{D61961C3-5887-4205-8D20-FE4321E61E39}" type="presParOf" srcId="{FE248CD2-BC55-4CD3-B9A6-ED6EB237462E}" destId="{B6392189-D4D6-4360-97FA-F049D73DFE08}" srcOrd="0" destOrd="0" presId="urn:microsoft.com/office/officeart/2005/8/layout/hierarchy1"/>
    <dgm:cxn modelId="{E315066C-E57E-4B60-9C48-E3840F668544}" type="presParOf" srcId="{B6392189-D4D6-4360-97FA-F049D73DFE08}" destId="{85EB607D-0228-4B8D-BD6D-50CD0D699FC2}" srcOrd="0" destOrd="0" presId="urn:microsoft.com/office/officeart/2005/8/layout/hierarchy1"/>
    <dgm:cxn modelId="{7B22016C-9528-4365-A10D-246B52A6246C}" type="presParOf" srcId="{B6392189-D4D6-4360-97FA-F049D73DFE08}" destId="{010D4EC6-BAAA-460C-A54E-D32B15BBD538}" srcOrd="1" destOrd="0" presId="urn:microsoft.com/office/officeart/2005/8/layout/hierarchy1"/>
    <dgm:cxn modelId="{815095A0-6243-40F7-8B02-D9132975DBEA}" type="presParOf" srcId="{FE248CD2-BC55-4CD3-B9A6-ED6EB237462E}" destId="{1FC92FA1-1A52-4B82-8B6A-24C515990FF8}" srcOrd="1" destOrd="0" presId="urn:microsoft.com/office/officeart/2005/8/layout/hierarchy1"/>
    <dgm:cxn modelId="{73D52C2E-1E63-4405-921C-DAE1A40C064C}" type="presParOf" srcId="{1A1AC631-3E85-4E48-9B58-F1AB89E0743E}" destId="{FEAB6BFE-6BE8-4962-88A7-541EE64FFA14}" srcOrd="2" destOrd="0" presId="urn:microsoft.com/office/officeart/2005/8/layout/hierarchy1"/>
    <dgm:cxn modelId="{9674AE2B-28AD-4F2A-8F1C-C1A7CB39D56A}" type="presParOf" srcId="{1A1AC631-3E85-4E48-9B58-F1AB89E0743E}" destId="{8DE906EC-F2B4-4F79-9D97-78CBC4E5F15E}" srcOrd="3" destOrd="0" presId="urn:microsoft.com/office/officeart/2005/8/layout/hierarchy1"/>
    <dgm:cxn modelId="{97A86B4F-99BE-4CCB-A475-FE43ACF592C7}" type="presParOf" srcId="{8DE906EC-F2B4-4F79-9D97-78CBC4E5F15E}" destId="{A2128D84-DF5D-4EED-A890-E6130346088E}" srcOrd="0" destOrd="0" presId="urn:microsoft.com/office/officeart/2005/8/layout/hierarchy1"/>
    <dgm:cxn modelId="{46EF2531-FB67-46E6-B17B-0D987B80AD15}" type="presParOf" srcId="{A2128D84-DF5D-4EED-A890-E6130346088E}" destId="{5D5C2A64-AC57-4524-A540-BCE3A810FFB5}" srcOrd="0" destOrd="0" presId="urn:microsoft.com/office/officeart/2005/8/layout/hierarchy1"/>
    <dgm:cxn modelId="{7A2CC7B7-476C-46E7-B9AE-DAACB5928025}" type="presParOf" srcId="{A2128D84-DF5D-4EED-A890-E6130346088E}" destId="{915D9EE3-5E43-4469-8C46-BF31131596F2}" srcOrd="1" destOrd="0" presId="urn:microsoft.com/office/officeart/2005/8/layout/hierarchy1"/>
    <dgm:cxn modelId="{1298EAB7-0196-48CB-8852-6BDF9C88DF89}" type="presParOf" srcId="{8DE906EC-F2B4-4F79-9D97-78CBC4E5F15E}" destId="{BAAF5E26-574E-4A24-9A9D-355C20317275}" srcOrd="1" destOrd="0" presId="urn:microsoft.com/office/officeart/2005/8/layout/hierarchy1"/>
    <dgm:cxn modelId="{9D60613F-2C0C-4A6D-A211-C17CB2923187}" type="presParOf" srcId="{1A1AC631-3E85-4E48-9B58-F1AB89E0743E}" destId="{D0E74B5D-97EE-4D7F-B725-DCE3D25D3A2F}" srcOrd="4" destOrd="0" presId="urn:microsoft.com/office/officeart/2005/8/layout/hierarchy1"/>
    <dgm:cxn modelId="{91C2E6DC-5CB1-4B7A-83A8-DB29C65182C4}" type="presParOf" srcId="{1A1AC631-3E85-4E48-9B58-F1AB89E0743E}" destId="{64EE35E0-56C6-43CD-BF91-0BB02E5072D2}" srcOrd="5" destOrd="0" presId="urn:microsoft.com/office/officeart/2005/8/layout/hierarchy1"/>
    <dgm:cxn modelId="{B94FE272-2F42-46BA-8341-0317326DB1B0}" type="presParOf" srcId="{64EE35E0-56C6-43CD-BF91-0BB02E5072D2}" destId="{AE6EEF43-DCA3-492D-8930-F470450B7BB1}" srcOrd="0" destOrd="0" presId="urn:microsoft.com/office/officeart/2005/8/layout/hierarchy1"/>
    <dgm:cxn modelId="{387AC268-FEE6-4C79-B5C1-81E9563D6C5E}" type="presParOf" srcId="{AE6EEF43-DCA3-492D-8930-F470450B7BB1}" destId="{5FFD77FD-F043-413A-B370-0B6986CDF06F}" srcOrd="0" destOrd="0" presId="urn:microsoft.com/office/officeart/2005/8/layout/hierarchy1"/>
    <dgm:cxn modelId="{F65E6C69-CDFA-4328-ADC0-B65061108B4F}" type="presParOf" srcId="{AE6EEF43-DCA3-492D-8930-F470450B7BB1}" destId="{2D4E34C6-B151-47D0-8F53-4F8EBF5BD74D}" srcOrd="1" destOrd="0" presId="urn:microsoft.com/office/officeart/2005/8/layout/hierarchy1"/>
    <dgm:cxn modelId="{7BAE078E-2458-4A3B-94E9-1EDA39527905}" type="presParOf" srcId="{64EE35E0-56C6-43CD-BF91-0BB02E5072D2}" destId="{D1D6E7F8-317C-4E81-A297-611650023DA7}" srcOrd="1" destOrd="0" presId="urn:microsoft.com/office/officeart/2005/8/layout/hierarchy1"/>
    <dgm:cxn modelId="{6D5F4C3D-021C-48FB-98C5-8AA8125AD611}" type="presParOf" srcId="{6E6D3498-AB87-462E-AD7A-20B78F9CD28A}" destId="{075B56C2-7724-49F6-B98D-CF1E2FE37C65}" srcOrd="2" destOrd="0" presId="urn:microsoft.com/office/officeart/2005/8/layout/hierarchy1"/>
    <dgm:cxn modelId="{92F091CC-4F65-40C1-A94F-24A475ADBEF6}" type="presParOf" srcId="{6E6D3498-AB87-462E-AD7A-20B78F9CD28A}" destId="{123F3336-2A77-4F30-891A-881CA94AF2F8}" srcOrd="3" destOrd="0" presId="urn:microsoft.com/office/officeart/2005/8/layout/hierarchy1"/>
    <dgm:cxn modelId="{BC51EE61-6447-4051-A179-4CED395D3F73}" type="presParOf" srcId="{123F3336-2A77-4F30-891A-881CA94AF2F8}" destId="{5C0845A3-2A63-49A6-8E98-E61E6D9175E4}" srcOrd="0" destOrd="0" presId="urn:microsoft.com/office/officeart/2005/8/layout/hierarchy1"/>
    <dgm:cxn modelId="{8E592674-0820-4AE8-8843-415B0E17FB14}" type="presParOf" srcId="{5C0845A3-2A63-49A6-8E98-E61E6D9175E4}" destId="{D8B76DFE-B8FF-422E-B4C0-7008CA237C10}" srcOrd="0" destOrd="0" presId="urn:microsoft.com/office/officeart/2005/8/layout/hierarchy1"/>
    <dgm:cxn modelId="{D3137141-5E5F-4CA8-9ADF-8096337554A4}" type="presParOf" srcId="{5C0845A3-2A63-49A6-8E98-E61E6D9175E4}" destId="{F10EE03B-CE96-46D1-9CFB-8A629817D4FD}" srcOrd="1" destOrd="0" presId="urn:microsoft.com/office/officeart/2005/8/layout/hierarchy1"/>
    <dgm:cxn modelId="{8B011F93-1728-4D0C-87DB-7FE899EB5B92}" type="presParOf" srcId="{123F3336-2A77-4F30-891A-881CA94AF2F8}" destId="{1C80B728-9E10-47E1-9D6F-C3F9FCB9A6BA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031870-1EC0-4F27-B5AF-7B40DBA7CD71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E138C3CF-7A78-4024-A9DD-567277CBC7A1}">
      <dgm:prSet phldrT="[Text]"/>
      <dgm:spPr/>
      <dgm:t>
        <a:bodyPr/>
        <a:lstStyle/>
        <a:p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3) İzleme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AEE556-AFF5-4AF4-849F-F8873C52C266}" type="parTrans" cxnId="{D1DD56F3-1BC7-49F8-B900-E480E1AF9541}">
      <dgm:prSet/>
      <dgm:spPr/>
      <dgm:t>
        <a:bodyPr/>
        <a:lstStyle/>
        <a:p>
          <a:endParaRPr lang="en-US"/>
        </a:p>
      </dgm:t>
    </dgm:pt>
    <dgm:pt modelId="{2FD32F26-0711-492D-93AA-272F9B9FB98F}" type="sibTrans" cxnId="{D1DD56F3-1BC7-49F8-B900-E480E1AF9541}">
      <dgm:prSet/>
      <dgm:spPr/>
      <dgm:t>
        <a:bodyPr/>
        <a:lstStyle/>
        <a:p>
          <a:endParaRPr lang="en-US"/>
        </a:p>
      </dgm:t>
    </dgm:pt>
    <dgm:pt modelId="{579E9383-A037-4566-8AB6-4D8B4BF6D966}">
      <dgm:prSet phldrT="[Text]"/>
      <dgm:spPr/>
      <dgm:t>
        <a:bodyPr/>
        <a:lstStyle/>
        <a:p>
          <a:r>
            <a:rPr lang="tr-TR" dirty="0" smtClean="0">
              <a:latin typeface="Arial" panose="020B0604020202020204" pitchFamily="34" charset="0"/>
              <a:cs typeface="Arial" panose="020B0604020202020204" pitchFamily="34" charset="0"/>
            </a:rPr>
            <a:t>Faaliyetlerin değerlendirilmesi, katılımcıların elde ettikleri öğrenme çıktılarının resmi olarak tanınması ve proje çıktılarının yaygınlaştırılması ve kullanılması 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6DE309-CB6C-4B80-B446-CAB29158A7CE}" type="parTrans" cxnId="{973B28F4-8090-4E38-A538-FBD43CBE077D}">
      <dgm:prSet/>
      <dgm:spPr/>
      <dgm:t>
        <a:bodyPr/>
        <a:lstStyle/>
        <a:p>
          <a:endParaRPr lang="en-US"/>
        </a:p>
      </dgm:t>
    </dgm:pt>
    <dgm:pt modelId="{E4570F0C-A0F3-4E32-8132-3F645DDFFFF4}" type="sibTrans" cxnId="{973B28F4-8090-4E38-A538-FBD43CBE077D}">
      <dgm:prSet/>
      <dgm:spPr/>
      <dgm:t>
        <a:bodyPr/>
        <a:lstStyle/>
        <a:p>
          <a:endParaRPr lang="en-US"/>
        </a:p>
      </dgm:t>
    </dgm:pt>
    <dgm:pt modelId="{8D3E212C-1546-4E13-B290-230E2494D3FE}">
      <dgm:prSet phldrT="[Text]"/>
      <dgm:spPr/>
      <dgm:t>
        <a:bodyPr/>
        <a:lstStyle/>
        <a:p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2) Uygulama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01E72D-8248-4802-BCB1-90FF880BE9ED}" type="parTrans" cxnId="{1534E3BD-27D1-42D5-95E9-7E4B3C737FD8}">
      <dgm:prSet/>
      <dgm:spPr/>
      <dgm:t>
        <a:bodyPr/>
        <a:lstStyle/>
        <a:p>
          <a:endParaRPr lang="en-US"/>
        </a:p>
      </dgm:t>
    </dgm:pt>
    <dgm:pt modelId="{D78612D2-C748-4037-A3F8-FDD99C0E5CD7}" type="sibTrans" cxnId="{1534E3BD-27D1-42D5-95E9-7E4B3C737FD8}">
      <dgm:prSet/>
      <dgm:spPr/>
      <dgm:t>
        <a:bodyPr/>
        <a:lstStyle/>
        <a:p>
          <a:endParaRPr lang="en-US"/>
        </a:p>
      </dgm:t>
    </dgm:pt>
    <dgm:pt modelId="{BBB18EC3-4CD6-413D-BF45-86F3BBD1B8F5}">
      <dgm:prSet phldrT="[Text]"/>
      <dgm:spPr/>
      <dgm:t>
        <a:bodyPr/>
        <a:lstStyle/>
        <a:p>
          <a:r>
            <a:rPr lang="tr-TR" dirty="0" smtClean="0">
              <a:latin typeface="Arial" panose="020B0604020202020204" pitchFamily="34" charset="0"/>
              <a:cs typeface="Arial" panose="020B0604020202020204" pitchFamily="34" charset="0"/>
            </a:rPr>
            <a:t>Hareketlilik Faaliyeti </a:t>
          </a:r>
        </a:p>
        <a:p>
          <a:r>
            <a:rPr lang="tr-TR" dirty="0" smtClean="0">
              <a:latin typeface="Arial" panose="020B0604020202020204" pitchFamily="34" charset="0"/>
              <a:cs typeface="Arial" panose="020B0604020202020204" pitchFamily="34" charset="0"/>
            </a:rPr>
            <a:t>(yurtdışı akış)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900BF8-0B04-4DAB-8799-96C1B3C7985A}" type="parTrans" cxnId="{AEDB4C8B-1FBA-4257-AC91-94E02FD3EE1B}">
      <dgm:prSet/>
      <dgm:spPr/>
      <dgm:t>
        <a:bodyPr/>
        <a:lstStyle/>
        <a:p>
          <a:endParaRPr lang="en-US"/>
        </a:p>
      </dgm:t>
    </dgm:pt>
    <dgm:pt modelId="{D6DF469D-323A-4B7A-92EA-3CFA0B16039E}" type="sibTrans" cxnId="{AEDB4C8B-1FBA-4257-AC91-94E02FD3EE1B}">
      <dgm:prSet/>
      <dgm:spPr/>
      <dgm:t>
        <a:bodyPr/>
        <a:lstStyle/>
        <a:p>
          <a:endParaRPr lang="en-US"/>
        </a:p>
      </dgm:t>
    </dgm:pt>
    <dgm:pt modelId="{F038AA70-4A82-4D1B-8845-ED18A3AF4527}">
      <dgm:prSet phldrT="[Text]"/>
      <dgm:spPr/>
      <dgm:t>
        <a:bodyPr/>
        <a:lstStyle/>
        <a:p>
          <a:r>
            <a:rPr lang="tr-TR" b="1" dirty="0" smtClean="0"/>
            <a:t>1</a:t>
          </a:r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) Hazırlık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55507C-335C-4F19-8F59-6E0FAFD56F11}" type="parTrans" cxnId="{474DDABB-40EE-4412-B3A9-83C96C32759B}">
      <dgm:prSet/>
      <dgm:spPr/>
      <dgm:t>
        <a:bodyPr/>
        <a:lstStyle/>
        <a:p>
          <a:endParaRPr lang="en-US"/>
        </a:p>
      </dgm:t>
    </dgm:pt>
    <dgm:pt modelId="{722F0B1C-6CDE-4470-897F-A2C341529D82}" type="sibTrans" cxnId="{474DDABB-40EE-4412-B3A9-83C96C32759B}">
      <dgm:prSet/>
      <dgm:spPr/>
      <dgm:t>
        <a:bodyPr/>
        <a:lstStyle/>
        <a:p>
          <a:endParaRPr lang="en-US"/>
        </a:p>
      </dgm:t>
    </dgm:pt>
    <dgm:pt modelId="{7042DA41-0257-4E2B-B28C-B951778692CB}">
      <dgm:prSet phldrT="[Text]"/>
      <dgm:spPr/>
      <dgm:t>
        <a:bodyPr/>
        <a:lstStyle/>
        <a:p>
          <a:r>
            <a:rPr lang="tr-TR" dirty="0" smtClean="0">
              <a:latin typeface="Arial" panose="020B0604020202020204" pitchFamily="34" charset="0"/>
              <a:cs typeface="Arial" panose="020B0604020202020204" pitchFamily="34" charset="0"/>
            </a:rPr>
            <a:t>Uygulamaya yönelik düzenlemeler, katılımcıların seçimi, ortaklar ve katılımcılar ile anlaşmalar yapılması, gidiş öncesi katılımcıların pedagojik, kültürel çeşitlilik ve dilsel açılardan hazırlanması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06279-4BB9-44F9-9E4E-79549A792AC4}" type="parTrans" cxnId="{A33EEFC5-0030-4CA9-829D-930C48131F9B}">
      <dgm:prSet/>
      <dgm:spPr/>
      <dgm:t>
        <a:bodyPr/>
        <a:lstStyle/>
        <a:p>
          <a:endParaRPr lang="en-US"/>
        </a:p>
      </dgm:t>
    </dgm:pt>
    <dgm:pt modelId="{513E3A8F-B5F5-4642-B352-931836B66D51}" type="sibTrans" cxnId="{A33EEFC5-0030-4CA9-829D-930C48131F9B}">
      <dgm:prSet/>
      <dgm:spPr/>
      <dgm:t>
        <a:bodyPr/>
        <a:lstStyle/>
        <a:p>
          <a:endParaRPr lang="en-US"/>
        </a:p>
      </dgm:t>
    </dgm:pt>
    <dgm:pt modelId="{07FA889E-9DF0-42FD-9179-209BCE4E3A82}">
      <dgm:prSet/>
      <dgm:spPr/>
      <dgm:t>
        <a:bodyPr/>
        <a:lstStyle/>
        <a:p>
          <a:endParaRPr lang="tr-TR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D58420-F1A4-43D9-A830-C2BF72B7BB5D}" type="parTrans" cxnId="{100FC563-AAA4-4846-9AF0-CB1DD1D60DC9}">
      <dgm:prSet/>
      <dgm:spPr/>
      <dgm:t>
        <a:bodyPr/>
        <a:lstStyle/>
        <a:p>
          <a:endParaRPr lang="en-US"/>
        </a:p>
      </dgm:t>
    </dgm:pt>
    <dgm:pt modelId="{50125CCA-5127-4247-87AB-779F7F87FE82}" type="sibTrans" cxnId="{100FC563-AAA4-4846-9AF0-CB1DD1D60DC9}">
      <dgm:prSet/>
      <dgm:spPr/>
      <dgm:t>
        <a:bodyPr/>
        <a:lstStyle/>
        <a:p>
          <a:endParaRPr lang="en-US"/>
        </a:p>
      </dgm:t>
    </dgm:pt>
    <dgm:pt modelId="{F6934AF8-F264-452D-B686-5974AFA684DE}" type="pres">
      <dgm:prSet presAssocID="{FE031870-1EC0-4F27-B5AF-7B40DBA7CD71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9137AE8-961F-424E-A6D3-BC9A69FE2E3D}" type="pres">
      <dgm:prSet presAssocID="{E138C3CF-7A78-4024-A9DD-567277CBC7A1}" presName="parentText1" presStyleLbl="node1" presStyleIdx="0" presStyleCnt="3" custScaleY="10563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61F93-331C-47F1-94C9-CDF3373BB6F8}" type="pres">
      <dgm:prSet presAssocID="{E138C3CF-7A78-4024-A9DD-567277CBC7A1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ED241-E68C-48B0-B1B9-325CD528BD90}" type="pres">
      <dgm:prSet presAssocID="{8D3E212C-1546-4E13-B290-230E2494D3FE}" presName="parentText2" presStyleLbl="node1" presStyleIdx="1" presStyleCnt="3" custScaleY="10563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4C0A0-A8FF-41F0-A6C7-8C321AE189A7}" type="pres">
      <dgm:prSet presAssocID="{8D3E212C-1546-4E13-B290-230E2494D3FE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6BCB1B-0005-4854-AAE5-D8DD7AC2FB64}" type="pres">
      <dgm:prSet presAssocID="{F038AA70-4A82-4D1B-8845-ED18A3AF4527}" presName="parentText3" presStyleLbl="node1" presStyleIdx="2" presStyleCnt="3" custScaleY="10563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C7C43-218B-4C84-BC7B-9B24E3F01F55}" type="pres">
      <dgm:prSet presAssocID="{F038AA70-4A82-4D1B-8845-ED18A3AF4527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4DDABB-40EE-4412-B3A9-83C96C32759B}" srcId="{FE031870-1EC0-4F27-B5AF-7B40DBA7CD71}" destId="{F038AA70-4A82-4D1B-8845-ED18A3AF4527}" srcOrd="2" destOrd="0" parTransId="{7755507C-335C-4F19-8F59-6E0FAFD56F11}" sibTransId="{722F0B1C-6CDE-4470-897F-A2C341529D82}"/>
    <dgm:cxn modelId="{BA6AB104-0578-419A-9595-AFEB24E2DC9C}" type="presOf" srcId="{BBB18EC3-4CD6-413D-BF45-86F3BBD1B8F5}" destId="{D324C0A0-A8FF-41F0-A6C7-8C321AE189A7}" srcOrd="0" destOrd="0" presId="urn:microsoft.com/office/officeart/2009/3/layout/IncreasingArrowsProcess"/>
    <dgm:cxn modelId="{A2AF675D-9566-453E-86AD-F2BA875A584D}" type="presOf" srcId="{FE031870-1EC0-4F27-B5AF-7B40DBA7CD71}" destId="{F6934AF8-F264-452D-B686-5974AFA684DE}" srcOrd="0" destOrd="0" presId="urn:microsoft.com/office/officeart/2009/3/layout/IncreasingArrowsProcess"/>
    <dgm:cxn modelId="{973B28F4-8090-4E38-A538-FBD43CBE077D}" srcId="{E138C3CF-7A78-4024-A9DD-567277CBC7A1}" destId="{579E9383-A037-4566-8AB6-4D8B4BF6D966}" srcOrd="0" destOrd="0" parTransId="{7C6DE309-CB6C-4B80-B446-CAB29158A7CE}" sibTransId="{E4570F0C-A0F3-4E32-8132-3F645DDFFFF4}"/>
    <dgm:cxn modelId="{45635A27-8CE7-4963-9D64-6941B9D34D3A}" type="presOf" srcId="{07FA889E-9DF0-42FD-9179-209BCE4E3A82}" destId="{D324C0A0-A8FF-41F0-A6C7-8C321AE189A7}" srcOrd="0" destOrd="1" presId="urn:microsoft.com/office/officeart/2009/3/layout/IncreasingArrowsProcess"/>
    <dgm:cxn modelId="{A33EEFC5-0030-4CA9-829D-930C48131F9B}" srcId="{F038AA70-4A82-4D1B-8845-ED18A3AF4527}" destId="{7042DA41-0257-4E2B-B28C-B951778692CB}" srcOrd="0" destOrd="0" parTransId="{61406279-4BB9-44F9-9E4E-79549A792AC4}" sibTransId="{513E3A8F-B5F5-4642-B352-931836B66D51}"/>
    <dgm:cxn modelId="{3ED43E0F-9CDD-40A0-8B70-76E55CEA7D62}" type="presOf" srcId="{8D3E212C-1546-4E13-B290-230E2494D3FE}" destId="{5DDED241-E68C-48B0-B1B9-325CD528BD90}" srcOrd="0" destOrd="0" presId="urn:microsoft.com/office/officeart/2009/3/layout/IncreasingArrowsProcess"/>
    <dgm:cxn modelId="{2847C8DF-0884-4308-99F0-D2752658618D}" type="presOf" srcId="{579E9383-A037-4566-8AB6-4D8B4BF6D966}" destId="{40061F93-331C-47F1-94C9-CDF3373BB6F8}" srcOrd="0" destOrd="0" presId="urn:microsoft.com/office/officeart/2009/3/layout/IncreasingArrowsProcess"/>
    <dgm:cxn modelId="{D1DD56F3-1BC7-49F8-B900-E480E1AF9541}" srcId="{FE031870-1EC0-4F27-B5AF-7B40DBA7CD71}" destId="{E138C3CF-7A78-4024-A9DD-567277CBC7A1}" srcOrd="0" destOrd="0" parTransId="{7DAEE556-AFF5-4AF4-849F-F8873C52C266}" sibTransId="{2FD32F26-0711-492D-93AA-272F9B9FB98F}"/>
    <dgm:cxn modelId="{223643F9-D4F6-415B-8A4A-7E5E89F66E56}" type="presOf" srcId="{7042DA41-0257-4E2B-B28C-B951778692CB}" destId="{0B2C7C43-218B-4C84-BC7B-9B24E3F01F55}" srcOrd="0" destOrd="0" presId="urn:microsoft.com/office/officeart/2009/3/layout/IncreasingArrowsProcess"/>
    <dgm:cxn modelId="{100FC563-AAA4-4846-9AF0-CB1DD1D60DC9}" srcId="{8D3E212C-1546-4E13-B290-230E2494D3FE}" destId="{07FA889E-9DF0-42FD-9179-209BCE4E3A82}" srcOrd="1" destOrd="0" parTransId="{14D58420-F1A4-43D9-A830-C2BF72B7BB5D}" sibTransId="{50125CCA-5127-4247-87AB-779F7F87FE82}"/>
    <dgm:cxn modelId="{1534E3BD-27D1-42D5-95E9-7E4B3C737FD8}" srcId="{FE031870-1EC0-4F27-B5AF-7B40DBA7CD71}" destId="{8D3E212C-1546-4E13-B290-230E2494D3FE}" srcOrd="1" destOrd="0" parTransId="{5B01E72D-8248-4802-BCB1-90FF880BE9ED}" sibTransId="{D78612D2-C748-4037-A3F8-FDD99C0E5CD7}"/>
    <dgm:cxn modelId="{00E70F22-995A-4DC0-A4A5-57DB2007C47B}" type="presOf" srcId="{F038AA70-4A82-4D1B-8845-ED18A3AF4527}" destId="{456BCB1B-0005-4854-AAE5-D8DD7AC2FB64}" srcOrd="0" destOrd="0" presId="urn:microsoft.com/office/officeart/2009/3/layout/IncreasingArrowsProcess"/>
    <dgm:cxn modelId="{AEDB4C8B-1FBA-4257-AC91-94E02FD3EE1B}" srcId="{8D3E212C-1546-4E13-B290-230E2494D3FE}" destId="{BBB18EC3-4CD6-413D-BF45-86F3BBD1B8F5}" srcOrd="0" destOrd="0" parTransId="{20900BF8-0B04-4DAB-8799-96C1B3C7985A}" sibTransId="{D6DF469D-323A-4B7A-92EA-3CFA0B16039E}"/>
    <dgm:cxn modelId="{378CB6CB-E4A4-4A9C-9658-F19E09FF8A86}" type="presOf" srcId="{E138C3CF-7A78-4024-A9DD-567277CBC7A1}" destId="{E9137AE8-961F-424E-A6D3-BC9A69FE2E3D}" srcOrd="0" destOrd="0" presId="urn:microsoft.com/office/officeart/2009/3/layout/IncreasingArrowsProcess"/>
    <dgm:cxn modelId="{32719B0A-49A0-45EF-B9B0-AEB81CAD7131}" type="presParOf" srcId="{F6934AF8-F264-452D-B686-5974AFA684DE}" destId="{E9137AE8-961F-424E-A6D3-BC9A69FE2E3D}" srcOrd="0" destOrd="0" presId="urn:microsoft.com/office/officeart/2009/3/layout/IncreasingArrowsProcess"/>
    <dgm:cxn modelId="{B9569B59-4B6F-4AED-88CF-F09B2BD8230D}" type="presParOf" srcId="{F6934AF8-F264-452D-B686-5974AFA684DE}" destId="{40061F93-331C-47F1-94C9-CDF3373BB6F8}" srcOrd="1" destOrd="0" presId="urn:microsoft.com/office/officeart/2009/3/layout/IncreasingArrowsProcess"/>
    <dgm:cxn modelId="{2E91737D-457A-42D7-84B9-F7221521D4F3}" type="presParOf" srcId="{F6934AF8-F264-452D-B686-5974AFA684DE}" destId="{5DDED241-E68C-48B0-B1B9-325CD528BD90}" srcOrd="2" destOrd="0" presId="urn:microsoft.com/office/officeart/2009/3/layout/IncreasingArrowsProcess"/>
    <dgm:cxn modelId="{63D56FAF-0245-46DB-89D8-88CFFCA3E0B7}" type="presParOf" srcId="{F6934AF8-F264-452D-B686-5974AFA684DE}" destId="{D324C0A0-A8FF-41F0-A6C7-8C321AE189A7}" srcOrd="3" destOrd="0" presId="urn:microsoft.com/office/officeart/2009/3/layout/IncreasingArrowsProcess"/>
    <dgm:cxn modelId="{FB3BD577-83CE-4B0B-8056-F31811EBD4EA}" type="presParOf" srcId="{F6934AF8-F264-452D-B686-5974AFA684DE}" destId="{456BCB1B-0005-4854-AAE5-D8DD7AC2FB64}" srcOrd="4" destOrd="0" presId="urn:microsoft.com/office/officeart/2009/3/layout/IncreasingArrowsProcess"/>
    <dgm:cxn modelId="{E69825AD-B493-4A55-97D8-DFE9B14B16D5}" type="presParOf" srcId="{F6934AF8-F264-452D-B686-5974AFA684DE}" destId="{0B2C7C43-218B-4C84-BC7B-9B24E3F01F55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AF3464-01FF-4783-8D5B-5C6BF1C238DB}" type="doc">
      <dgm:prSet loTypeId="urn:microsoft.com/office/officeart/2005/8/layout/radial5" loCatId="cycle" qsTypeId="urn:microsoft.com/office/officeart/2005/8/quickstyle/simple4" qsCatId="simple" csTypeId="urn:microsoft.com/office/officeart/2005/8/colors/colorful1#4" csCatId="colorful" phldr="1"/>
      <dgm:spPr/>
      <dgm:t>
        <a:bodyPr/>
        <a:lstStyle/>
        <a:p>
          <a:endParaRPr lang="tr-TR"/>
        </a:p>
      </dgm:t>
    </dgm:pt>
    <dgm:pt modelId="{3244866F-543B-43C0-9F30-FEAEC791B3BA}">
      <dgm:prSet phldrT="[Metin]"/>
      <dgm:spPr/>
      <dgm:t>
        <a:bodyPr/>
        <a:lstStyle/>
        <a:p>
          <a:r>
            <a:rPr lang="tr-TR" dirty="0" smtClean="0"/>
            <a:t>BÜTÇE €</a:t>
          </a:r>
          <a:endParaRPr lang="tr-TR" dirty="0"/>
        </a:p>
      </dgm:t>
    </dgm:pt>
    <dgm:pt modelId="{21211C4F-1D7F-41E8-9BA5-C5D1A564F264}" type="parTrans" cxnId="{DA75E115-9947-49D4-805C-217058C5D026}">
      <dgm:prSet/>
      <dgm:spPr/>
      <dgm:t>
        <a:bodyPr/>
        <a:lstStyle/>
        <a:p>
          <a:endParaRPr lang="tr-TR"/>
        </a:p>
      </dgm:t>
    </dgm:pt>
    <dgm:pt modelId="{280FAF1D-1683-4500-B5EF-F69C5F490666}" type="sibTrans" cxnId="{DA75E115-9947-49D4-805C-217058C5D026}">
      <dgm:prSet/>
      <dgm:spPr/>
      <dgm:t>
        <a:bodyPr/>
        <a:lstStyle/>
        <a:p>
          <a:endParaRPr lang="tr-TR"/>
        </a:p>
      </dgm:t>
    </dgm:pt>
    <dgm:pt modelId="{4473ED25-F86B-47E5-BFED-C43FD74C54C2}">
      <dgm:prSet phldrT="[Metin]"/>
      <dgm:spPr/>
      <dgm:t>
        <a:bodyPr/>
        <a:lstStyle/>
        <a:p>
          <a:r>
            <a:rPr lang="tr-TR" dirty="0" smtClean="0"/>
            <a:t>KURUMSAL DESTEK</a:t>
          </a:r>
          <a:endParaRPr lang="tr-TR" dirty="0"/>
        </a:p>
      </dgm:t>
    </dgm:pt>
    <dgm:pt modelId="{E730DC96-6818-4A4F-8EA2-8A1B8B0DA64C}" type="parTrans" cxnId="{55D82584-4C85-44DC-B936-E83AA1F9D13C}">
      <dgm:prSet/>
      <dgm:spPr/>
      <dgm:t>
        <a:bodyPr/>
        <a:lstStyle/>
        <a:p>
          <a:endParaRPr lang="tr-TR"/>
        </a:p>
      </dgm:t>
    </dgm:pt>
    <dgm:pt modelId="{EBA280A4-D779-469F-9346-D3B89C938C11}" type="sibTrans" cxnId="{55D82584-4C85-44DC-B936-E83AA1F9D13C}">
      <dgm:prSet/>
      <dgm:spPr/>
      <dgm:t>
        <a:bodyPr/>
        <a:lstStyle/>
        <a:p>
          <a:endParaRPr lang="tr-TR"/>
        </a:p>
      </dgm:t>
    </dgm:pt>
    <dgm:pt modelId="{89046A9D-851F-426B-948F-52DAC48845FE}">
      <dgm:prSet phldrT="[Metin]"/>
      <dgm:spPr/>
      <dgm:t>
        <a:bodyPr/>
        <a:lstStyle/>
        <a:p>
          <a:r>
            <a:rPr lang="tr-TR" dirty="0" smtClean="0"/>
            <a:t>SEYAHAT</a:t>
          </a:r>
          <a:endParaRPr lang="tr-TR" dirty="0"/>
        </a:p>
      </dgm:t>
    </dgm:pt>
    <dgm:pt modelId="{4399DA15-F48D-44ED-9095-117991F030EB}" type="parTrans" cxnId="{ADB90934-670E-400E-AF18-6C41B400BB23}">
      <dgm:prSet/>
      <dgm:spPr/>
      <dgm:t>
        <a:bodyPr/>
        <a:lstStyle/>
        <a:p>
          <a:endParaRPr lang="tr-TR"/>
        </a:p>
      </dgm:t>
    </dgm:pt>
    <dgm:pt modelId="{70A66F5F-0EDD-43FF-95AC-53B7ED33B9D1}" type="sibTrans" cxnId="{ADB90934-670E-400E-AF18-6C41B400BB23}">
      <dgm:prSet/>
      <dgm:spPr/>
      <dgm:t>
        <a:bodyPr/>
        <a:lstStyle/>
        <a:p>
          <a:endParaRPr lang="tr-TR"/>
        </a:p>
      </dgm:t>
    </dgm:pt>
    <dgm:pt modelId="{7A539E93-991B-4C64-B997-432387319DA7}">
      <dgm:prSet phldrT="[Metin]"/>
      <dgm:spPr/>
      <dgm:t>
        <a:bodyPr/>
        <a:lstStyle/>
        <a:p>
          <a:r>
            <a:rPr lang="tr-TR" dirty="0" smtClean="0"/>
            <a:t>BİREYSEL DESTEK</a:t>
          </a:r>
          <a:endParaRPr lang="tr-TR" dirty="0"/>
        </a:p>
      </dgm:t>
    </dgm:pt>
    <dgm:pt modelId="{2E489DE6-E509-43C0-AE53-496B1E07C5ED}" type="parTrans" cxnId="{F946FB8D-1C4B-4AA4-A24F-9B89949A3C20}">
      <dgm:prSet/>
      <dgm:spPr/>
      <dgm:t>
        <a:bodyPr/>
        <a:lstStyle/>
        <a:p>
          <a:endParaRPr lang="tr-TR"/>
        </a:p>
      </dgm:t>
    </dgm:pt>
    <dgm:pt modelId="{3334C6EF-B9B7-47C5-B78B-8954D1ED4C04}" type="sibTrans" cxnId="{F946FB8D-1C4B-4AA4-A24F-9B89949A3C20}">
      <dgm:prSet/>
      <dgm:spPr/>
      <dgm:t>
        <a:bodyPr/>
        <a:lstStyle/>
        <a:p>
          <a:endParaRPr lang="tr-TR"/>
        </a:p>
      </dgm:t>
    </dgm:pt>
    <dgm:pt modelId="{7007E8DC-32BD-480F-81CA-843783DECE35}">
      <dgm:prSet phldrT="[Metin]"/>
      <dgm:spPr/>
      <dgm:t>
        <a:bodyPr/>
        <a:lstStyle/>
        <a:p>
          <a:r>
            <a:rPr lang="tr-TR" dirty="0" smtClean="0"/>
            <a:t>KURS ÜCRETİ</a:t>
          </a:r>
          <a:endParaRPr lang="tr-TR" dirty="0"/>
        </a:p>
      </dgm:t>
    </dgm:pt>
    <dgm:pt modelId="{651DE1AA-2D7F-464B-95BA-8F841C3F4845}" type="parTrans" cxnId="{60F8E5BF-2978-4322-8459-B987042AC4C1}">
      <dgm:prSet/>
      <dgm:spPr/>
      <dgm:t>
        <a:bodyPr/>
        <a:lstStyle/>
        <a:p>
          <a:endParaRPr lang="tr-TR"/>
        </a:p>
      </dgm:t>
    </dgm:pt>
    <dgm:pt modelId="{8EAFD1A3-B2E4-4750-84BF-1208400DB498}" type="sibTrans" cxnId="{60F8E5BF-2978-4322-8459-B987042AC4C1}">
      <dgm:prSet/>
      <dgm:spPr/>
      <dgm:t>
        <a:bodyPr/>
        <a:lstStyle/>
        <a:p>
          <a:endParaRPr lang="tr-TR"/>
        </a:p>
      </dgm:t>
    </dgm:pt>
    <dgm:pt modelId="{268423CB-F21A-4A7C-979A-213AFD45D9B7}">
      <dgm:prSet phldrT="[Metin]"/>
      <dgm:spPr/>
      <dgm:t>
        <a:bodyPr/>
        <a:lstStyle/>
        <a:p>
          <a:r>
            <a:rPr lang="tr-TR" dirty="0" smtClean="0"/>
            <a:t>ÖZEL İHTİYAÇ SAHİBİ DESTEĞİ</a:t>
          </a:r>
          <a:endParaRPr lang="tr-TR" dirty="0"/>
        </a:p>
      </dgm:t>
    </dgm:pt>
    <dgm:pt modelId="{08BD1BF8-D63F-4A7C-9A1F-8BF1B766F3A4}" type="parTrans" cxnId="{D3867DA0-8EDF-43D4-95C5-988520626E73}">
      <dgm:prSet/>
      <dgm:spPr/>
      <dgm:t>
        <a:bodyPr/>
        <a:lstStyle/>
        <a:p>
          <a:endParaRPr lang="tr-TR"/>
        </a:p>
      </dgm:t>
    </dgm:pt>
    <dgm:pt modelId="{EF64E4ED-7AC6-4A3E-A1DB-09C157AC7F0D}" type="sibTrans" cxnId="{D3867DA0-8EDF-43D4-95C5-988520626E73}">
      <dgm:prSet/>
      <dgm:spPr/>
      <dgm:t>
        <a:bodyPr/>
        <a:lstStyle/>
        <a:p>
          <a:endParaRPr lang="tr-TR"/>
        </a:p>
      </dgm:t>
    </dgm:pt>
    <dgm:pt modelId="{26C605B8-AC9B-40A5-808D-2EEB28A28A4B}" type="pres">
      <dgm:prSet presAssocID="{2FAF3464-01FF-4783-8D5B-5C6BF1C238D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E1DA8A4-E4DC-4C01-8A6F-EA924416166D}" type="pres">
      <dgm:prSet presAssocID="{3244866F-543B-43C0-9F30-FEAEC791B3BA}" presName="centerShape" presStyleLbl="node0" presStyleIdx="0" presStyleCnt="1"/>
      <dgm:spPr/>
      <dgm:t>
        <a:bodyPr/>
        <a:lstStyle/>
        <a:p>
          <a:endParaRPr lang="tr-TR"/>
        </a:p>
      </dgm:t>
    </dgm:pt>
    <dgm:pt modelId="{C619B433-9CB4-44D9-87CC-70EB361665CA}" type="pres">
      <dgm:prSet presAssocID="{E730DC96-6818-4A4F-8EA2-8A1B8B0DA64C}" presName="parTrans" presStyleLbl="sibTrans2D1" presStyleIdx="0" presStyleCnt="5"/>
      <dgm:spPr/>
      <dgm:t>
        <a:bodyPr/>
        <a:lstStyle/>
        <a:p>
          <a:endParaRPr lang="tr-TR"/>
        </a:p>
      </dgm:t>
    </dgm:pt>
    <dgm:pt modelId="{A95D4AEE-9828-4A48-924D-AD2076927D67}" type="pres">
      <dgm:prSet presAssocID="{E730DC96-6818-4A4F-8EA2-8A1B8B0DA64C}" presName="connectorText" presStyleLbl="sibTrans2D1" presStyleIdx="0" presStyleCnt="5"/>
      <dgm:spPr/>
      <dgm:t>
        <a:bodyPr/>
        <a:lstStyle/>
        <a:p>
          <a:endParaRPr lang="tr-TR"/>
        </a:p>
      </dgm:t>
    </dgm:pt>
    <dgm:pt modelId="{7F0B3D74-2743-4331-8DC4-57EFF9C3C391}" type="pres">
      <dgm:prSet presAssocID="{4473ED25-F86B-47E5-BFED-C43FD74C54C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F826AF-C1DA-4F2C-B196-880443BA3499}" type="pres">
      <dgm:prSet presAssocID="{4399DA15-F48D-44ED-9095-117991F030EB}" presName="parTrans" presStyleLbl="sibTrans2D1" presStyleIdx="1" presStyleCnt="5"/>
      <dgm:spPr/>
      <dgm:t>
        <a:bodyPr/>
        <a:lstStyle/>
        <a:p>
          <a:endParaRPr lang="tr-TR"/>
        </a:p>
      </dgm:t>
    </dgm:pt>
    <dgm:pt modelId="{A035F4DE-6C65-4869-AEF6-9CB10F6E0B72}" type="pres">
      <dgm:prSet presAssocID="{4399DA15-F48D-44ED-9095-117991F030EB}" presName="connectorText" presStyleLbl="sibTrans2D1" presStyleIdx="1" presStyleCnt="5"/>
      <dgm:spPr/>
      <dgm:t>
        <a:bodyPr/>
        <a:lstStyle/>
        <a:p>
          <a:endParaRPr lang="tr-TR"/>
        </a:p>
      </dgm:t>
    </dgm:pt>
    <dgm:pt modelId="{FA4EF9AC-6725-466A-9EB8-ED439974F2E5}" type="pres">
      <dgm:prSet presAssocID="{89046A9D-851F-426B-948F-52DAC48845F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E633AA-CCD7-4A92-B033-789C8EFFA73C}" type="pres">
      <dgm:prSet presAssocID="{2E489DE6-E509-43C0-AE53-496B1E07C5ED}" presName="parTrans" presStyleLbl="sibTrans2D1" presStyleIdx="2" presStyleCnt="5"/>
      <dgm:spPr/>
      <dgm:t>
        <a:bodyPr/>
        <a:lstStyle/>
        <a:p>
          <a:endParaRPr lang="tr-TR"/>
        </a:p>
      </dgm:t>
    </dgm:pt>
    <dgm:pt modelId="{C1C7F94F-6FA1-478A-9BC2-990001962E92}" type="pres">
      <dgm:prSet presAssocID="{2E489DE6-E509-43C0-AE53-496B1E07C5ED}" presName="connectorText" presStyleLbl="sibTrans2D1" presStyleIdx="2" presStyleCnt="5"/>
      <dgm:spPr/>
      <dgm:t>
        <a:bodyPr/>
        <a:lstStyle/>
        <a:p>
          <a:endParaRPr lang="tr-TR"/>
        </a:p>
      </dgm:t>
    </dgm:pt>
    <dgm:pt modelId="{2351FF53-8F39-4E83-AC0D-66CE63346B95}" type="pres">
      <dgm:prSet presAssocID="{7A539E93-991B-4C64-B997-432387319DA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B9869B-3792-40E0-890B-997D38C92CA5}" type="pres">
      <dgm:prSet presAssocID="{651DE1AA-2D7F-464B-95BA-8F841C3F4845}" presName="parTrans" presStyleLbl="sibTrans2D1" presStyleIdx="3" presStyleCnt="5"/>
      <dgm:spPr/>
      <dgm:t>
        <a:bodyPr/>
        <a:lstStyle/>
        <a:p>
          <a:endParaRPr lang="tr-TR"/>
        </a:p>
      </dgm:t>
    </dgm:pt>
    <dgm:pt modelId="{0A7320D0-D60D-4BB6-B441-C145045ED1CB}" type="pres">
      <dgm:prSet presAssocID="{651DE1AA-2D7F-464B-95BA-8F841C3F4845}" presName="connectorText" presStyleLbl="sibTrans2D1" presStyleIdx="3" presStyleCnt="5"/>
      <dgm:spPr/>
      <dgm:t>
        <a:bodyPr/>
        <a:lstStyle/>
        <a:p>
          <a:endParaRPr lang="tr-TR"/>
        </a:p>
      </dgm:t>
    </dgm:pt>
    <dgm:pt modelId="{D195C9FA-F723-41C3-9EC5-1018CC5C66F1}" type="pres">
      <dgm:prSet presAssocID="{7007E8DC-32BD-480F-81CA-843783DECE3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6513A4-6CA1-4BE5-BAFF-499F55C29E3A}" type="pres">
      <dgm:prSet presAssocID="{08BD1BF8-D63F-4A7C-9A1F-8BF1B766F3A4}" presName="parTrans" presStyleLbl="sibTrans2D1" presStyleIdx="4" presStyleCnt="5"/>
      <dgm:spPr/>
      <dgm:t>
        <a:bodyPr/>
        <a:lstStyle/>
        <a:p>
          <a:endParaRPr lang="tr-TR"/>
        </a:p>
      </dgm:t>
    </dgm:pt>
    <dgm:pt modelId="{0AF2D375-1C11-4131-AFAB-4190A6F6E5EA}" type="pres">
      <dgm:prSet presAssocID="{08BD1BF8-D63F-4A7C-9A1F-8BF1B766F3A4}" presName="connectorText" presStyleLbl="sibTrans2D1" presStyleIdx="4" presStyleCnt="5"/>
      <dgm:spPr/>
      <dgm:t>
        <a:bodyPr/>
        <a:lstStyle/>
        <a:p>
          <a:endParaRPr lang="tr-TR"/>
        </a:p>
      </dgm:t>
    </dgm:pt>
    <dgm:pt modelId="{C81C3434-DDB3-4E83-841C-77C3433279B1}" type="pres">
      <dgm:prSet presAssocID="{268423CB-F21A-4A7C-979A-213AFD45D9B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FDBE6EF-23A1-4C84-B77C-05C2743CA399}" type="presOf" srcId="{2E489DE6-E509-43C0-AE53-496B1E07C5ED}" destId="{F7E633AA-CCD7-4A92-B033-789C8EFFA73C}" srcOrd="0" destOrd="0" presId="urn:microsoft.com/office/officeart/2005/8/layout/radial5"/>
    <dgm:cxn modelId="{708794D1-A764-4B7D-B654-95D0821DDFF3}" type="presOf" srcId="{4473ED25-F86B-47E5-BFED-C43FD74C54C2}" destId="{7F0B3D74-2743-4331-8DC4-57EFF9C3C391}" srcOrd="0" destOrd="0" presId="urn:microsoft.com/office/officeart/2005/8/layout/radial5"/>
    <dgm:cxn modelId="{ADB90934-670E-400E-AF18-6C41B400BB23}" srcId="{3244866F-543B-43C0-9F30-FEAEC791B3BA}" destId="{89046A9D-851F-426B-948F-52DAC48845FE}" srcOrd="1" destOrd="0" parTransId="{4399DA15-F48D-44ED-9095-117991F030EB}" sibTransId="{70A66F5F-0EDD-43FF-95AC-53B7ED33B9D1}"/>
    <dgm:cxn modelId="{A9913FAE-97C8-4F92-A2AF-D5494748EB51}" type="presOf" srcId="{4399DA15-F48D-44ED-9095-117991F030EB}" destId="{A035F4DE-6C65-4869-AEF6-9CB10F6E0B72}" srcOrd="1" destOrd="0" presId="urn:microsoft.com/office/officeart/2005/8/layout/radial5"/>
    <dgm:cxn modelId="{55D82584-4C85-44DC-B936-E83AA1F9D13C}" srcId="{3244866F-543B-43C0-9F30-FEAEC791B3BA}" destId="{4473ED25-F86B-47E5-BFED-C43FD74C54C2}" srcOrd="0" destOrd="0" parTransId="{E730DC96-6818-4A4F-8EA2-8A1B8B0DA64C}" sibTransId="{EBA280A4-D779-469F-9346-D3B89C938C11}"/>
    <dgm:cxn modelId="{644A4B65-FE30-4DB3-9710-1780455EC51C}" type="presOf" srcId="{7007E8DC-32BD-480F-81CA-843783DECE35}" destId="{D195C9FA-F723-41C3-9EC5-1018CC5C66F1}" srcOrd="0" destOrd="0" presId="urn:microsoft.com/office/officeart/2005/8/layout/radial5"/>
    <dgm:cxn modelId="{4FFAF3B7-8EFD-425F-A3BB-5DEF48C8BAB6}" type="presOf" srcId="{4399DA15-F48D-44ED-9095-117991F030EB}" destId="{3EF826AF-C1DA-4F2C-B196-880443BA3499}" srcOrd="0" destOrd="0" presId="urn:microsoft.com/office/officeart/2005/8/layout/radial5"/>
    <dgm:cxn modelId="{61AE84A1-2306-4F8C-899C-3E12581214C7}" type="presOf" srcId="{3244866F-543B-43C0-9F30-FEAEC791B3BA}" destId="{7E1DA8A4-E4DC-4C01-8A6F-EA924416166D}" srcOrd="0" destOrd="0" presId="urn:microsoft.com/office/officeart/2005/8/layout/radial5"/>
    <dgm:cxn modelId="{2691E5F7-8E5F-49B0-B1FE-5FA039CF75EC}" type="presOf" srcId="{08BD1BF8-D63F-4A7C-9A1F-8BF1B766F3A4}" destId="{6B6513A4-6CA1-4BE5-BAFF-499F55C29E3A}" srcOrd="0" destOrd="0" presId="urn:microsoft.com/office/officeart/2005/8/layout/radial5"/>
    <dgm:cxn modelId="{013DCF48-2356-490D-9F21-7CB0372C4F36}" type="presOf" srcId="{2E489DE6-E509-43C0-AE53-496B1E07C5ED}" destId="{C1C7F94F-6FA1-478A-9BC2-990001962E92}" srcOrd="1" destOrd="0" presId="urn:microsoft.com/office/officeart/2005/8/layout/radial5"/>
    <dgm:cxn modelId="{2C2D43D7-D83A-4988-ABD8-BA5D0A744468}" type="presOf" srcId="{651DE1AA-2D7F-464B-95BA-8F841C3F4845}" destId="{0A7320D0-D60D-4BB6-B441-C145045ED1CB}" srcOrd="1" destOrd="0" presId="urn:microsoft.com/office/officeart/2005/8/layout/radial5"/>
    <dgm:cxn modelId="{82A7CFCC-B033-4847-9131-46BAD28B2FB1}" type="presOf" srcId="{2FAF3464-01FF-4783-8D5B-5C6BF1C238DB}" destId="{26C605B8-AC9B-40A5-808D-2EEB28A28A4B}" srcOrd="0" destOrd="0" presId="urn:microsoft.com/office/officeart/2005/8/layout/radial5"/>
    <dgm:cxn modelId="{D3867DA0-8EDF-43D4-95C5-988520626E73}" srcId="{3244866F-543B-43C0-9F30-FEAEC791B3BA}" destId="{268423CB-F21A-4A7C-979A-213AFD45D9B7}" srcOrd="4" destOrd="0" parTransId="{08BD1BF8-D63F-4A7C-9A1F-8BF1B766F3A4}" sibTransId="{EF64E4ED-7AC6-4A3E-A1DB-09C157AC7F0D}"/>
    <dgm:cxn modelId="{5A5B7765-4BC9-498C-BBB1-A34C7ACC2E30}" type="presOf" srcId="{7A539E93-991B-4C64-B997-432387319DA7}" destId="{2351FF53-8F39-4E83-AC0D-66CE63346B95}" srcOrd="0" destOrd="0" presId="urn:microsoft.com/office/officeart/2005/8/layout/radial5"/>
    <dgm:cxn modelId="{F946FB8D-1C4B-4AA4-A24F-9B89949A3C20}" srcId="{3244866F-543B-43C0-9F30-FEAEC791B3BA}" destId="{7A539E93-991B-4C64-B997-432387319DA7}" srcOrd="2" destOrd="0" parTransId="{2E489DE6-E509-43C0-AE53-496B1E07C5ED}" sibTransId="{3334C6EF-B9B7-47C5-B78B-8954D1ED4C04}"/>
    <dgm:cxn modelId="{48577386-098B-4C9E-B840-C8714672A3CA}" type="presOf" srcId="{89046A9D-851F-426B-948F-52DAC48845FE}" destId="{FA4EF9AC-6725-466A-9EB8-ED439974F2E5}" srcOrd="0" destOrd="0" presId="urn:microsoft.com/office/officeart/2005/8/layout/radial5"/>
    <dgm:cxn modelId="{FD1F68A4-DE63-44B1-B345-416325BE0B53}" type="presOf" srcId="{268423CB-F21A-4A7C-979A-213AFD45D9B7}" destId="{C81C3434-DDB3-4E83-841C-77C3433279B1}" srcOrd="0" destOrd="0" presId="urn:microsoft.com/office/officeart/2005/8/layout/radial5"/>
    <dgm:cxn modelId="{EC241D1F-5A9C-4204-9608-A5CECE71DF97}" type="presOf" srcId="{E730DC96-6818-4A4F-8EA2-8A1B8B0DA64C}" destId="{C619B433-9CB4-44D9-87CC-70EB361665CA}" srcOrd="0" destOrd="0" presId="urn:microsoft.com/office/officeart/2005/8/layout/radial5"/>
    <dgm:cxn modelId="{DA75E115-9947-49D4-805C-217058C5D026}" srcId="{2FAF3464-01FF-4783-8D5B-5C6BF1C238DB}" destId="{3244866F-543B-43C0-9F30-FEAEC791B3BA}" srcOrd="0" destOrd="0" parTransId="{21211C4F-1D7F-41E8-9BA5-C5D1A564F264}" sibTransId="{280FAF1D-1683-4500-B5EF-F69C5F490666}"/>
    <dgm:cxn modelId="{60F8E5BF-2978-4322-8459-B987042AC4C1}" srcId="{3244866F-543B-43C0-9F30-FEAEC791B3BA}" destId="{7007E8DC-32BD-480F-81CA-843783DECE35}" srcOrd="3" destOrd="0" parTransId="{651DE1AA-2D7F-464B-95BA-8F841C3F4845}" sibTransId="{8EAFD1A3-B2E4-4750-84BF-1208400DB498}"/>
    <dgm:cxn modelId="{3D19606F-F248-4AEE-8C0F-16AC80E7B885}" type="presOf" srcId="{08BD1BF8-D63F-4A7C-9A1F-8BF1B766F3A4}" destId="{0AF2D375-1C11-4131-AFAB-4190A6F6E5EA}" srcOrd="1" destOrd="0" presId="urn:microsoft.com/office/officeart/2005/8/layout/radial5"/>
    <dgm:cxn modelId="{1218A48A-848E-45D0-B5E8-5E198BCB305F}" type="presOf" srcId="{651DE1AA-2D7F-464B-95BA-8F841C3F4845}" destId="{0CB9869B-3792-40E0-890B-997D38C92CA5}" srcOrd="0" destOrd="0" presId="urn:microsoft.com/office/officeart/2005/8/layout/radial5"/>
    <dgm:cxn modelId="{35E2B526-53C2-4B26-BA45-CAE097B22828}" type="presOf" srcId="{E730DC96-6818-4A4F-8EA2-8A1B8B0DA64C}" destId="{A95D4AEE-9828-4A48-924D-AD2076927D67}" srcOrd="1" destOrd="0" presId="urn:microsoft.com/office/officeart/2005/8/layout/radial5"/>
    <dgm:cxn modelId="{448BF0F4-FBD0-43CB-88EB-FD2A36581723}" type="presParOf" srcId="{26C605B8-AC9B-40A5-808D-2EEB28A28A4B}" destId="{7E1DA8A4-E4DC-4C01-8A6F-EA924416166D}" srcOrd="0" destOrd="0" presId="urn:microsoft.com/office/officeart/2005/8/layout/radial5"/>
    <dgm:cxn modelId="{0E0B96B3-E8B1-425E-9C0A-31C91022EF22}" type="presParOf" srcId="{26C605B8-AC9B-40A5-808D-2EEB28A28A4B}" destId="{C619B433-9CB4-44D9-87CC-70EB361665CA}" srcOrd="1" destOrd="0" presId="urn:microsoft.com/office/officeart/2005/8/layout/radial5"/>
    <dgm:cxn modelId="{DFAD2371-507F-4EFC-AC5C-E5DC6502434B}" type="presParOf" srcId="{C619B433-9CB4-44D9-87CC-70EB361665CA}" destId="{A95D4AEE-9828-4A48-924D-AD2076927D67}" srcOrd="0" destOrd="0" presId="urn:microsoft.com/office/officeart/2005/8/layout/radial5"/>
    <dgm:cxn modelId="{C119A8F7-46D5-4358-9E08-9426D9480B8E}" type="presParOf" srcId="{26C605B8-AC9B-40A5-808D-2EEB28A28A4B}" destId="{7F0B3D74-2743-4331-8DC4-57EFF9C3C391}" srcOrd="2" destOrd="0" presId="urn:microsoft.com/office/officeart/2005/8/layout/radial5"/>
    <dgm:cxn modelId="{FC3DCB59-090A-4E97-BE7A-412C5E460724}" type="presParOf" srcId="{26C605B8-AC9B-40A5-808D-2EEB28A28A4B}" destId="{3EF826AF-C1DA-4F2C-B196-880443BA3499}" srcOrd="3" destOrd="0" presId="urn:microsoft.com/office/officeart/2005/8/layout/radial5"/>
    <dgm:cxn modelId="{BCA1C331-E984-479B-B4B5-4E9389AFEB5E}" type="presParOf" srcId="{3EF826AF-C1DA-4F2C-B196-880443BA3499}" destId="{A035F4DE-6C65-4869-AEF6-9CB10F6E0B72}" srcOrd="0" destOrd="0" presId="urn:microsoft.com/office/officeart/2005/8/layout/radial5"/>
    <dgm:cxn modelId="{D4FF51AF-BA5A-4747-AB6E-6060854BAF4E}" type="presParOf" srcId="{26C605B8-AC9B-40A5-808D-2EEB28A28A4B}" destId="{FA4EF9AC-6725-466A-9EB8-ED439974F2E5}" srcOrd="4" destOrd="0" presId="urn:microsoft.com/office/officeart/2005/8/layout/radial5"/>
    <dgm:cxn modelId="{B95D9D46-97C8-45D0-A4EA-E76242B91EDC}" type="presParOf" srcId="{26C605B8-AC9B-40A5-808D-2EEB28A28A4B}" destId="{F7E633AA-CCD7-4A92-B033-789C8EFFA73C}" srcOrd="5" destOrd="0" presId="urn:microsoft.com/office/officeart/2005/8/layout/radial5"/>
    <dgm:cxn modelId="{DE5B4EDD-26A6-4549-B96A-8D0C1744598F}" type="presParOf" srcId="{F7E633AA-CCD7-4A92-B033-789C8EFFA73C}" destId="{C1C7F94F-6FA1-478A-9BC2-990001962E92}" srcOrd="0" destOrd="0" presId="urn:microsoft.com/office/officeart/2005/8/layout/radial5"/>
    <dgm:cxn modelId="{968C5D9A-274D-4B93-939D-0070833014BD}" type="presParOf" srcId="{26C605B8-AC9B-40A5-808D-2EEB28A28A4B}" destId="{2351FF53-8F39-4E83-AC0D-66CE63346B95}" srcOrd="6" destOrd="0" presId="urn:microsoft.com/office/officeart/2005/8/layout/radial5"/>
    <dgm:cxn modelId="{BE64D2A0-CB61-4A02-80B7-6E114AF4D26C}" type="presParOf" srcId="{26C605B8-AC9B-40A5-808D-2EEB28A28A4B}" destId="{0CB9869B-3792-40E0-890B-997D38C92CA5}" srcOrd="7" destOrd="0" presId="urn:microsoft.com/office/officeart/2005/8/layout/radial5"/>
    <dgm:cxn modelId="{C8F519E6-866A-4497-8ADE-EC7ED3296A03}" type="presParOf" srcId="{0CB9869B-3792-40E0-890B-997D38C92CA5}" destId="{0A7320D0-D60D-4BB6-B441-C145045ED1CB}" srcOrd="0" destOrd="0" presId="urn:microsoft.com/office/officeart/2005/8/layout/radial5"/>
    <dgm:cxn modelId="{BA78DFDF-602E-4D08-B141-4F959768ED4B}" type="presParOf" srcId="{26C605B8-AC9B-40A5-808D-2EEB28A28A4B}" destId="{D195C9FA-F723-41C3-9EC5-1018CC5C66F1}" srcOrd="8" destOrd="0" presId="urn:microsoft.com/office/officeart/2005/8/layout/radial5"/>
    <dgm:cxn modelId="{57748DAE-5C4E-4F57-BFE0-59ACEBB3581A}" type="presParOf" srcId="{26C605B8-AC9B-40A5-808D-2EEB28A28A4B}" destId="{6B6513A4-6CA1-4BE5-BAFF-499F55C29E3A}" srcOrd="9" destOrd="0" presId="urn:microsoft.com/office/officeart/2005/8/layout/radial5"/>
    <dgm:cxn modelId="{0B760FE8-3CCE-4EF3-B60E-4042CB3E1794}" type="presParOf" srcId="{6B6513A4-6CA1-4BE5-BAFF-499F55C29E3A}" destId="{0AF2D375-1C11-4131-AFAB-4190A6F6E5EA}" srcOrd="0" destOrd="0" presId="urn:microsoft.com/office/officeart/2005/8/layout/radial5"/>
    <dgm:cxn modelId="{6FCCB4E0-8E6E-4F05-A759-49F19FE6FAD1}" type="presParOf" srcId="{26C605B8-AC9B-40A5-808D-2EEB28A28A4B}" destId="{C81C3434-DDB3-4E83-841C-77C3433279B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1F3FF7-3B8A-42FF-9D59-EF15F258FB69}">
      <dsp:nvSpPr>
        <dsp:cNvPr id="0" name=""/>
        <dsp:cNvSpPr/>
      </dsp:nvSpPr>
      <dsp:spPr>
        <a:xfrm>
          <a:off x="0" y="0"/>
          <a:ext cx="5787779" cy="19455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D74404-E25A-41D6-AA6C-1D7D3DC09F87}">
      <dsp:nvSpPr>
        <dsp:cNvPr id="0" name=""/>
        <dsp:cNvSpPr/>
      </dsp:nvSpPr>
      <dsp:spPr>
        <a:xfrm>
          <a:off x="173633" y="259405"/>
          <a:ext cx="1700160" cy="142673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/>
            </a:extLst>
          </a:blip>
          <a:srcRect/>
          <a:stretch>
            <a:fillRect t="-33000" b="-3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5D628D-629F-4600-8013-CBBDA029AF98}">
      <dsp:nvSpPr>
        <dsp:cNvPr id="0" name=""/>
        <dsp:cNvSpPr/>
      </dsp:nvSpPr>
      <dsp:spPr>
        <a:xfrm rot="10800000">
          <a:off x="173633" y="1945542"/>
          <a:ext cx="1700160" cy="237788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ERASMUS+</a:t>
          </a:r>
          <a:endParaRPr lang="tr-TR" sz="14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100" b="1" i="0" u="none" kern="1200" dirty="0" smtClean="0"/>
            <a:t>Ana Eylem 1:</a:t>
          </a:r>
          <a:endParaRPr lang="tr-TR" sz="1100" kern="1200" dirty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100" b="0" i="0" u="none" kern="1200" dirty="0" smtClean="0"/>
            <a:t>Bireylerin Öğrenme Hareketliliği</a:t>
          </a:r>
          <a:endParaRPr lang="tr-TR" sz="1100" b="0" i="0" u="none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100" b="1" i="0" u="none" kern="1200" dirty="0" smtClean="0"/>
            <a:t>Ana Eylem2: </a:t>
          </a:r>
          <a:endParaRPr lang="tr-TR" sz="1100" b="0" i="0" u="none" kern="1200" dirty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100" b="0" i="0" u="none" kern="1200" dirty="0" smtClean="0"/>
            <a:t>Yenilik ve İyi Uygulamaların Değişimi için İşbirliği</a:t>
          </a:r>
          <a:endParaRPr lang="tr-TR" sz="1100" b="0" i="0" u="none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100" b="1" i="0" u="none" kern="1200" dirty="0" smtClean="0"/>
            <a:t>Ana Eylem 3:</a:t>
          </a:r>
          <a:endParaRPr lang="tr-TR" sz="1100" b="0" i="0" u="none" kern="1200" dirty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100" b="0" i="0" u="none" kern="1200" dirty="0" smtClean="0"/>
            <a:t>Politika Reformuna Destek</a:t>
          </a:r>
          <a:endParaRPr lang="tr-TR" sz="1100" b="0" i="0" u="none" kern="1200" dirty="0"/>
        </a:p>
      </dsp:txBody>
      <dsp:txXfrm rot="10800000">
        <a:off x="173633" y="1945542"/>
        <a:ext cx="1700160" cy="2377885"/>
      </dsp:txXfrm>
    </dsp:sp>
    <dsp:sp modelId="{003C5939-C1DB-4BBF-9F59-C5CDC49AFC80}">
      <dsp:nvSpPr>
        <dsp:cNvPr id="0" name=""/>
        <dsp:cNvSpPr/>
      </dsp:nvSpPr>
      <dsp:spPr>
        <a:xfrm>
          <a:off x="2043809" y="259405"/>
          <a:ext cx="1700160" cy="142673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/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0A993F-E448-4032-9215-F2DB46F650B8}">
      <dsp:nvSpPr>
        <dsp:cNvPr id="0" name=""/>
        <dsp:cNvSpPr/>
      </dsp:nvSpPr>
      <dsp:spPr>
        <a:xfrm rot="10800000">
          <a:off x="2043809" y="1945542"/>
          <a:ext cx="1700160" cy="237788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Jean </a:t>
          </a:r>
          <a:r>
            <a:rPr lang="tr-TR" sz="1400" b="0" i="0" u="none" kern="1200" dirty="0" err="1" smtClean="0"/>
            <a:t>Monnet</a:t>
          </a:r>
          <a:endParaRPr lang="tr-TR" sz="1400" b="0" i="0" u="none" kern="1200" dirty="0"/>
        </a:p>
      </dsp:txBody>
      <dsp:txXfrm rot="10800000">
        <a:off x="2043809" y="1945542"/>
        <a:ext cx="1700160" cy="2377885"/>
      </dsp:txXfrm>
    </dsp:sp>
    <dsp:sp modelId="{A847A566-ED1B-4382-B746-49AC1444EDA8}">
      <dsp:nvSpPr>
        <dsp:cNvPr id="0" name=""/>
        <dsp:cNvSpPr/>
      </dsp:nvSpPr>
      <dsp:spPr>
        <a:xfrm>
          <a:off x="3913985" y="259405"/>
          <a:ext cx="1700160" cy="142673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/>
            </a:extLst>
          </a:blip>
          <a:srcRect/>
          <a:stretch>
            <a:fillRect t="-29000" b="-2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43C6E5-53F9-4D67-AA85-1F3A56485D9B}">
      <dsp:nvSpPr>
        <dsp:cNvPr id="0" name=""/>
        <dsp:cNvSpPr/>
      </dsp:nvSpPr>
      <dsp:spPr>
        <a:xfrm rot="10800000">
          <a:off x="3913985" y="1945542"/>
          <a:ext cx="1700160" cy="237788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i="0" u="none" kern="1200" dirty="0" smtClean="0"/>
            <a:t>SPOR</a:t>
          </a:r>
          <a:endParaRPr lang="tr-TR" sz="1400" b="0" i="0" u="none" kern="1200" dirty="0"/>
        </a:p>
      </dsp:txBody>
      <dsp:txXfrm rot="10800000">
        <a:off x="3913985" y="1945542"/>
        <a:ext cx="1700160" cy="23778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88B533-110D-44D3-A665-C5EFAB2CD745}">
      <dsp:nvSpPr>
        <dsp:cNvPr id="0" name=""/>
        <dsp:cNvSpPr/>
      </dsp:nvSpPr>
      <dsp:spPr>
        <a:xfrm>
          <a:off x="5653455" y="1893076"/>
          <a:ext cx="2467649" cy="668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816"/>
              </a:lnTo>
              <a:lnTo>
                <a:pt x="2467649" y="289816"/>
              </a:lnTo>
              <a:lnTo>
                <a:pt x="2467649" y="66805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253F2-7C72-4BB1-9AE9-5C0DE9A44720}">
      <dsp:nvSpPr>
        <dsp:cNvPr id="0" name=""/>
        <dsp:cNvSpPr/>
      </dsp:nvSpPr>
      <dsp:spPr>
        <a:xfrm>
          <a:off x="3242288" y="1893076"/>
          <a:ext cx="2411166" cy="668050"/>
        </a:xfrm>
        <a:custGeom>
          <a:avLst/>
          <a:gdLst/>
          <a:ahLst/>
          <a:cxnLst/>
          <a:rect l="0" t="0" r="0" b="0"/>
          <a:pathLst>
            <a:path>
              <a:moveTo>
                <a:pt x="2411166" y="0"/>
              </a:moveTo>
              <a:lnTo>
                <a:pt x="2411166" y="289816"/>
              </a:lnTo>
              <a:lnTo>
                <a:pt x="0" y="289816"/>
              </a:lnTo>
              <a:lnTo>
                <a:pt x="0" y="66805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6FCED-C996-4091-A36F-E1CFFCA29979}">
      <dsp:nvSpPr>
        <dsp:cNvPr id="0" name=""/>
        <dsp:cNvSpPr/>
      </dsp:nvSpPr>
      <dsp:spPr>
        <a:xfrm>
          <a:off x="3852343" y="91964"/>
          <a:ext cx="3602224" cy="1801112"/>
        </a:xfrm>
        <a:prstGeom prst="rect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dirty="0" smtClean="0"/>
            <a:t>ERASMUS+</a:t>
          </a:r>
          <a:endParaRPr lang="tr-TR" sz="4000" b="1" kern="1200" dirty="0"/>
        </a:p>
      </dsp:txBody>
      <dsp:txXfrm>
        <a:off x="3852343" y="91964"/>
        <a:ext cx="3602224" cy="1801112"/>
      </dsp:txXfrm>
    </dsp:sp>
    <dsp:sp modelId="{11EF1ACE-4540-4527-8F3F-D6A30FAD5DE8}">
      <dsp:nvSpPr>
        <dsp:cNvPr id="0" name=""/>
        <dsp:cNvSpPr/>
      </dsp:nvSpPr>
      <dsp:spPr>
        <a:xfrm>
          <a:off x="1174305" y="2561126"/>
          <a:ext cx="4135966" cy="222089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Komisyon Merkezi Faaliyetler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Avrupa Komisyonu Eğitim, Görsel-İşitsel ve Kültür Yürütme Ajansı </a:t>
          </a:r>
          <a:endParaRPr lang="tr-TR" sz="1600" kern="1200" dirty="0"/>
        </a:p>
      </dsp:txBody>
      <dsp:txXfrm>
        <a:off x="1174305" y="2561126"/>
        <a:ext cx="4135966" cy="2220897"/>
      </dsp:txXfrm>
    </dsp:sp>
    <dsp:sp modelId="{584C2383-2C8E-4B15-88E8-61BE26864A02}">
      <dsp:nvSpPr>
        <dsp:cNvPr id="0" name=""/>
        <dsp:cNvSpPr/>
      </dsp:nvSpPr>
      <dsp:spPr>
        <a:xfrm>
          <a:off x="6066738" y="2561126"/>
          <a:ext cx="4108733" cy="2222464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Ülke Merkezli Faaliyetler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Ulusal Ajanslar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(AB Eğitim ve Gençlik Programları Merkezi Başkanlığı )</a:t>
          </a:r>
          <a:endParaRPr lang="tr-TR" sz="1200" kern="1200" dirty="0"/>
        </a:p>
      </dsp:txBody>
      <dsp:txXfrm>
        <a:off x="6066738" y="2561126"/>
        <a:ext cx="4108733" cy="22224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5B56C2-7724-49F6-B98D-CF1E2FE37C65}">
      <dsp:nvSpPr>
        <dsp:cNvPr id="0" name=""/>
        <dsp:cNvSpPr/>
      </dsp:nvSpPr>
      <dsp:spPr>
        <a:xfrm>
          <a:off x="5895261" y="506497"/>
          <a:ext cx="2928639" cy="512697"/>
        </a:xfrm>
        <a:custGeom>
          <a:avLst/>
          <a:gdLst/>
          <a:ahLst/>
          <a:cxnLst/>
          <a:rect l="0" t="0" r="0" b="0"/>
          <a:pathLst>
            <a:path>
              <a:moveTo>
                <a:pt x="0" y="512697"/>
              </a:moveTo>
              <a:lnTo>
                <a:pt x="292863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74B5D-97EE-4D7F-B725-DCE3D25D3A2F}">
      <dsp:nvSpPr>
        <dsp:cNvPr id="0" name=""/>
        <dsp:cNvSpPr/>
      </dsp:nvSpPr>
      <dsp:spPr>
        <a:xfrm>
          <a:off x="3337350" y="1117910"/>
          <a:ext cx="4898627" cy="458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419"/>
              </a:lnTo>
              <a:lnTo>
                <a:pt x="4898627" y="366419"/>
              </a:lnTo>
              <a:lnTo>
                <a:pt x="4898627" y="4582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B6BFE-6BE8-4962-88A7-541EE64FFA14}">
      <dsp:nvSpPr>
        <dsp:cNvPr id="0" name=""/>
        <dsp:cNvSpPr/>
      </dsp:nvSpPr>
      <dsp:spPr>
        <a:xfrm>
          <a:off x="3337350" y="1117910"/>
          <a:ext cx="1864939" cy="458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419"/>
              </a:lnTo>
              <a:lnTo>
                <a:pt x="1864939" y="366419"/>
              </a:lnTo>
              <a:lnTo>
                <a:pt x="1864939" y="4582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92AFE-B04A-4E60-9287-22B7A401FC2D}">
      <dsp:nvSpPr>
        <dsp:cNvPr id="0" name=""/>
        <dsp:cNvSpPr/>
      </dsp:nvSpPr>
      <dsp:spPr>
        <a:xfrm>
          <a:off x="2094385" y="3176725"/>
          <a:ext cx="8466115" cy="506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761"/>
              </a:lnTo>
              <a:lnTo>
                <a:pt x="8466115" y="414761"/>
              </a:lnTo>
              <a:lnTo>
                <a:pt x="8466115" y="5066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3A1363-79F5-4CB1-A83D-86535CB16536}">
      <dsp:nvSpPr>
        <dsp:cNvPr id="0" name=""/>
        <dsp:cNvSpPr/>
      </dsp:nvSpPr>
      <dsp:spPr>
        <a:xfrm>
          <a:off x="2094385" y="3176725"/>
          <a:ext cx="4178310" cy="506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761"/>
              </a:lnTo>
              <a:lnTo>
                <a:pt x="4178310" y="414761"/>
              </a:lnTo>
              <a:lnTo>
                <a:pt x="4178310" y="5066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1D915-AC26-4736-805B-445FEE23A9A2}">
      <dsp:nvSpPr>
        <dsp:cNvPr id="0" name=""/>
        <dsp:cNvSpPr/>
      </dsp:nvSpPr>
      <dsp:spPr>
        <a:xfrm>
          <a:off x="1861098" y="3176725"/>
          <a:ext cx="233287" cy="506615"/>
        </a:xfrm>
        <a:custGeom>
          <a:avLst/>
          <a:gdLst/>
          <a:ahLst/>
          <a:cxnLst/>
          <a:rect l="0" t="0" r="0" b="0"/>
          <a:pathLst>
            <a:path>
              <a:moveTo>
                <a:pt x="233287" y="0"/>
              </a:moveTo>
              <a:lnTo>
                <a:pt x="233287" y="414761"/>
              </a:lnTo>
              <a:lnTo>
                <a:pt x="0" y="414761"/>
              </a:lnTo>
              <a:lnTo>
                <a:pt x="0" y="5066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9A7CF-1D08-4DF8-823F-A029E32AB80C}">
      <dsp:nvSpPr>
        <dsp:cNvPr id="0" name=""/>
        <dsp:cNvSpPr/>
      </dsp:nvSpPr>
      <dsp:spPr>
        <a:xfrm>
          <a:off x="2094385" y="3176725"/>
          <a:ext cx="1924939" cy="511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11"/>
              </a:lnTo>
              <a:lnTo>
                <a:pt x="1924939" y="419911"/>
              </a:lnTo>
              <a:lnTo>
                <a:pt x="1924939" y="5117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3D27A-9378-40AD-8E99-933B96BFD0EC}">
      <dsp:nvSpPr>
        <dsp:cNvPr id="0" name=""/>
        <dsp:cNvSpPr/>
      </dsp:nvSpPr>
      <dsp:spPr>
        <a:xfrm>
          <a:off x="2094385" y="3176725"/>
          <a:ext cx="6317178" cy="506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761"/>
              </a:lnTo>
              <a:lnTo>
                <a:pt x="6317178" y="414761"/>
              </a:lnTo>
              <a:lnTo>
                <a:pt x="6317178" y="5066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84268-F706-482A-A0EE-E901492719B4}">
      <dsp:nvSpPr>
        <dsp:cNvPr id="0" name=""/>
        <dsp:cNvSpPr/>
      </dsp:nvSpPr>
      <dsp:spPr>
        <a:xfrm>
          <a:off x="2094385" y="1117910"/>
          <a:ext cx="1242964" cy="458273"/>
        </a:xfrm>
        <a:custGeom>
          <a:avLst/>
          <a:gdLst/>
          <a:ahLst/>
          <a:cxnLst/>
          <a:rect l="0" t="0" r="0" b="0"/>
          <a:pathLst>
            <a:path>
              <a:moveTo>
                <a:pt x="1242964" y="0"/>
              </a:moveTo>
              <a:lnTo>
                <a:pt x="1242964" y="366419"/>
              </a:lnTo>
              <a:lnTo>
                <a:pt x="0" y="366419"/>
              </a:lnTo>
              <a:lnTo>
                <a:pt x="0" y="4582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D36DD-ED28-4EEE-AD02-1A2B10E99AA1}">
      <dsp:nvSpPr>
        <dsp:cNvPr id="0" name=""/>
        <dsp:cNvSpPr/>
      </dsp:nvSpPr>
      <dsp:spPr>
        <a:xfrm>
          <a:off x="3337350" y="506100"/>
          <a:ext cx="2557910" cy="513093"/>
        </a:xfrm>
        <a:custGeom>
          <a:avLst/>
          <a:gdLst/>
          <a:ahLst/>
          <a:cxnLst/>
          <a:rect l="0" t="0" r="0" b="0"/>
          <a:pathLst>
            <a:path>
              <a:moveTo>
                <a:pt x="2557910" y="513093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778FC6-1622-4665-8CF1-AADFE4608579}">
      <dsp:nvSpPr>
        <dsp:cNvPr id="0" name=""/>
        <dsp:cNvSpPr/>
      </dsp:nvSpPr>
      <dsp:spPr>
        <a:xfrm>
          <a:off x="3593974" y="-104661"/>
          <a:ext cx="4602574" cy="11238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0897A-2C78-414A-B4C2-E464049A8DFC}">
      <dsp:nvSpPr>
        <dsp:cNvPr id="0" name=""/>
        <dsp:cNvSpPr/>
      </dsp:nvSpPr>
      <dsp:spPr>
        <a:xfrm>
          <a:off x="3704144" y="0"/>
          <a:ext cx="4602574" cy="1123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/>
            <a:t>ERASMUS+</a:t>
          </a:r>
          <a:endParaRPr lang="tr-TR" sz="2500" b="1" kern="1200" dirty="0"/>
        </a:p>
      </dsp:txBody>
      <dsp:txXfrm>
        <a:off x="3704144" y="0"/>
        <a:ext cx="4602574" cy="1123855"/>
      </dsp:txXfrm>
    </dsp:sp>
    <dsp:sp modelId="{4C3C3C07-73B6-40C5-8630-1CD939D54E14}">
      <dsp:nvSpPr>
        <dsp:cNvPr id="0" name=""/>
        <dsp:cNvSpPr/>
      </dsp:nvSpPr>
      <dsp:spPr>
        <a:xfrm>
          <a:off x="1629444" y="506100"/>
          <a:ext cx="3415811" cy="611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2E694-6341-4D54-BAD9-4D4E31D96424}">
      <dsp:nvSpPr>
        <dsp:cNvPr id="0" name=""/>
        <dsp:cNvSpPr/>
      </dsp:nvSpPr>
      <dsp:spPr>
        <a:xfrm>
          <a:off x="1739614" y="610762"/>
          <a:ext cx="3415811" cy="6118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Eğitim, Öğretim ve Gençlik</a:t>
          </a:r>
          <a:endParaRPr lang="tr-TR" sz="1600" kern="1200" dirty="0"/>
        </a:p>
      </dsp:txBody>
      <dsp:txXfrm>
        <a:off x="1739614" y="610762"/>
        <a:ext cx="3415811" cy="611809"/>
      </dsp:txXfrm>
    </dsp:sp>
    <dsp:sp modelId="{569C4DDB-2A2F-4406-B703-F045FE4E1AAE}">
      <dsp:nvSpPr>
        <dsp:cNvPr id="0" name=""/>
        <dsp:cNvSpPr/>
      </dsp:nvSpPr>
      <dsp:spPr>
        <a:xfrm>
          <a:off x="1027360" y="1576183"/>
          <a:ext cx="2134050" cy="16005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2328DD-D292-4CCD-ABDD-8737378E91EA}">
      <dsp:nvSpPr>
        <dsp:cNvPr id="0" name=""/>
        <dsp:cNvSpPr/>
      </dsp:nvSpPr>
      <dsp:spPr>
        <a:xfrm>
          <a:off x="1137530" y="1680845"/>
          <a:ext cx="2134050" cy="160054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kern="1200" dirty="0" smtClean="0"/>
            <a:t>Ana Eylem 1 Bireylerin Öğrenme Hareketliliği</a:t>
          </a:r>
          <a:endParaRPr lang="tr-TR" sz="1600" kern="1200" dirty="0"/>
        </a:p>
      </dsp:txBody>
      <dsp:txXfrm>
        <a:off x="1137530" y="1680845"/>
        <a:ext cx="2134050" cy="1600542"/>
      </dsp:txXfrm>
    </dsp:sp>
    <dsp:sp modelId="{6F67AA31-376F-477B-8CB8-DF13F3B3A996}">
      <dsp:nvSpPr>
        <dsp:cNvPr id="0" name=""/>
        <dsp:cNvSpPr/>
      </dsp:nvSpPr>
      <dsp:spPr>
        <a:xfrm>
          <a:off x="7509737" y="3683341"/>
          <a:ext cx="1803652" cy="1803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13629-870B-4ED9-B07B-F4EFBD6CC325}">
      <dsp:nvSpPr>
        <dsp:cNvPr id="0" name=""/>
        <dsp:cNvSpPr/>
      </dsp:nvSpPr>
      <dsp:spPr>
        <a:xfrm>
          <a:off x="7619907" y="3788003"/>
          <a:ext cx="1803652" cy="1803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Yüksek Öğrenim Öğrenci ve Personeli İçin  Hareketlilik Projeleri</a:t>
          </a:r>
          <a:endParaRPr lang="tr-TR" sz="1800" kern="1200" dirty="0"/>
        </a:p>
      </dsp:txBody>
      <dsp:txXfrm>
        <a:off x="7619907" y="3788003"/>
        <a:ext cx="1803652" cy="1803651"/>
      </dsp:txXfrm>
    </dsp:sp>
    <dsp:sp modelId="{666721A7-6751-4D53-9791-ABC5EE9FCF73}">
      <dsp:nvSpPr>
        <dsp:cNvPr id="0" name=""/>
        <dsp:cNvSpPr/>
      </dsp:nvSpPr>
      <dsp:spPr>
        <a:xfrm>
          <a:off x="3102199" y="3688492"/>
          <a:ext cx="1834251" cy="2882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96E03-5A9A-4554-A582-8B101A11A7AF}">
      <dsp:nvSpPr>
        <dsp:cNvPr id="0" name=""/>
        <dsp:cNvSpPr/>
      </dsp:nvSpPr>
      <dsp:spPr>
        <a:xfrm>
          <a:off x="3212369" y="3793153"/>
          <a:ext cx="1834251" cy="288238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Mesleki Eğitim Öğrenicileri ve Personeli İçin  Hareketlilik Projeleri</a:t>
          </a:r>
          <a:endParaRPr lang="tr-TR" sz="1800" kern="1200" dirty="0"/>
        </a:p>
      </dsp:txBody>
      <dsp:txXfrm>
        <a:off x="3212369" y="3793153"/>
        <a:ext cx="1834251" cy="2882389"/>
      </dsp:txXfrm>
    </dsp:sp>
    <dsp:sp modelId="{268E55E9-9EC4-4293-A9E7-C4D7FC72FD41}">
      <dsp:nvSpPr>
        <dsp:cNvPr id="0" name=""/>
        <dsp:cNvSpPr/>
      </dsp:nvSpPr>
      <dsp:spPr>
        <a:xfrm>
          <a:off x="945326" y="3683341"/>
          <a:ext cx="1831544" cy="287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03249-A6C4-4319-9851-B7E395FC241E}">
      <dsp:nvSpPr>
        <dsp:cNvPr id="0" name=""/>
        <dsp:cNvSpPr/>
      </dsp:nvSpPr>
      <dsp:spPr>
        <a:xfrm>
          <a:off x="1055496" y="3788003"/>
          <a:ext cx="1831544" cy="287814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Okul Eğitimi Personeli İçin  Hareketlilik Projeleri</a:t>
          </a:r>
          <a:endParaRPr lang="tr-TR" sz="1800" kern="1200" dirty="0"/>
        </a:p>
      </dsp:txBody>
      <dsp:txXfrm>
        <a:off x="1055496" y="3788003"/>
        <a:ext cx="1831544" cy="2878145"/>
      </dsp:txXfrm>
    </dsp:sp>
    <dsp:sp modelId="{372131E8-8621-4BF4-97AA-E7B5E534369B}">
      <dsp:nvSpPr>
        <dsp:cNvPr id="0" name=""/>
        <dsp:cNvSpPr/>
      </dsp:nvSpPr>
      <dsp:spPr>
        <a:xfrm>
          <a:off x="5352858" y="3683341"/>
          <a:ext cx="1839675" cy="2890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6924B6-F001-4AF2-AFD1-94012261CC6C}">
      <dsp:nvSpPr>
        <dsp:cNvPr id="0" name=""/>
        <dsp:cNvSpPr/>
      </dsp:nvSpPr>
      <dsp:spPr>
        <a:xfrm>
          <a:off x="5463028" y="3788003"/>
          <a:ext cx="1839675" cy="289091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Yetişkin Eğitimi Personeli İçin  Hareketlilik Projeler</a:t>
          </a:r>
          <a:r>
            <a:rPr lang="tr-TR" sz="1500" kern="1200" dirty="0" smtClean="0"/>
            <a:t>i</a:t>
          </a:r>
          <a:endParaRPr lang="tr-TR" sz="1500" kern="1200" dirty="0"/>
        </a:p>
      </dsp:txBody>
      <dsp:txXfrm>
        <a:off x="5463028" y="3788003"/>
        <a:ext cx="1839675" cy="2890914"/>
      </dsp:txXfrm>
    </dsp:sp>
    <dsp:sp modelId="{85EB607D-0228-4B8D-BD6D-50CD0D699FC2}">
      <dsp:nvSpPr>
        <dsp:cNvPr id="0" name=""/>
        <dsp:cNvSpPr/>
      </dsp:nvSpPr>
      <dsp:spPr>
        <a:xfrm>
          <a:off x="9666611" y="3683341"/>
          <a:ext cx="1787778" cy="17877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D4EC6-BAAA-460C-A54E-D32B15BBD538}">
      <dsp:nvSpPr>
        <dsp:cNvPr id="0" name=""/>
        <dsp:cNvSpPr/>
      </dsp:nvSpPr>
      <dsp:spPr>
        <a:xfrm>
          <a:off x="9776781" y="3788003"/>
          <a:ext cx="1787778" cy="1787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Gençler ve Gençlik Çalışanları İçin Hareketlilik Projeleri</a:t>
          </a:r>
          <a:endParaRPr lang="tr-TR" sz="1800" kern="1200" dirty="0"/>
        </a:p>
      </dsp:txBody>
      <dsp:txXfrm>
        <a:off x="9776781" y="3788003"/>
        <a:ext cx="1787778" cy="1787772"/>
      </dsp:txXfrm>
    </dsp:sp>
    <dsp:sp modelId="{5D5C2A64-AC57-4524-A540-BCE3A810FFB5}">
      <dsp:nvSpPr>
        <dsp:cNvPr id="0" name=""/>
        <dsp:cNvSpPr/>
      </dsp:nvSpPr>
      <dsp:spPr>
        <a:xfrm>
          <a:off x="4135264" y="1576183"/>
          <a:ext cx="2134050" cy="16005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D9EE3-5E43-4469-8C46-BF31131596F2}">
      <dsp:nvSpPr>
        <dsp:cNvPr id="0" name=""/>
        <dsp:cNvSpPr/>
      </dsp:nvSpPr>
      <dsp:spPr>
        <a:xfrm>
          <a:off x="4245434" y="1680845"/>
          <a:ext cx="2134050" cy="16005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1500" b="0" kern="1200" dirty="0" smtClean="0"/>
            <a:t>Ana Eylem 2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1500" b="0" kern="1200" dirty="0" smtClean="0"/>
            <a:t>Yenilik ve İyi Uygulamaların Değişimi İçin İşbirliğ</a:t>
          </a:r>
          <a:r>
            <a:rPr lang="tr-TR" sz="1500" b="1" kern="1200" dirty="0" smtClean="0"/>
            <a:t>i</a:t>
          </a:r>
        </a:p>
      </dsp:txBody>
      <dsp:txXfrm>
        <a:off x="4245434" y="1680845"/>
        <a:ext cx="2134050" cy="1600542"/>
      </dsp:txXfrm>
    </dsp:sp>
    <dsp:sp modelId="{5FFD77FD-F043-413A-B370-0B6986CDF06F}">
      <dsp:nvSpPr>
        <dsp:cNvPr id="0" name=""/>
        <dsp:cNvSpPr/>
      </dsp:nvSpPr>
      <dsp:spPr>
        <a:xfrm>
          <a:off x="7172144" y="1576183"/>
          <a:ext cx="2127665" cy="1595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E34C6-B151-47D0-8F53-4F8EBF5BD74D}">
      <dsp:nvSpPr>
        <dsp:cNvPr id="0" name=""/>
        <dsp:cNvSpPr/>
      </dsp:nvSpPr>
      <dsp:spPr>
        <a:xfrm>
          <a:off x="7282314" y="1680845"/>
          <a:ext cx="2127665" cy="1595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kern="1200" dirty="0" smtClean="0"/>
            <a:t>Ana Eylem 3 Politika Reformlarına Destek</a:t>
          </a:r>
        </a:p>
      </dsp:txBody>
      <dsp:txXfrm>
        <a:off x="7282314" y="1680845"/>
        <a:ext cx="2127665" cy="1595750"/>
      </dsp:txXfrm>
    </dsp:sp>
    <dsp:sp modelId="{D8B76DFE-B8FF-422E-B4C0-7008CA237C10}">
      <dsp:nvSpPr>
        <dsp:cNvPr id="0" name=""/>
        <dsp:cNvSpPr/>
      </dsp:nvSpPr>
      <dsp:spPr>
        <a:xfrm>
          <a:off x="7889611" y="506497"/>
          <a:ext cx="1868578" cy="613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EE03B-CE96-46D1-9CFB-8A629817D4FD}">
      <dsp:nvSpPr>
        <dsp:cNvPr id="0" name=""/>
        <dsp:cNvSpPr/>
      </dsp:nvSpPr>
      <dsp:spPr>
        <a:xfrm>
          <a:off x="7999781" y="611158"/>
          <a:ext cx="1868578" cy="613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Spor</a:t>
          </a:r>
          <a:endParaRPr lang="tr-TR" sz="1600" kern="1200" dirty="0"/>
        </a:p>
      </dsp:txBody>
      <dsp:txXfrm>
        <a:off x="7999781" y="611158"/>
        <a:ext cx="1868578" cy="61346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137AE8-961F-424E-A6D3-BC9A69FE2E3D}">
      <dsp:nvSpPr>
        <dsp:cNvPr id="0" name=""/>
        <dsp:cNvSpPr/>
      </dsp:nvSpPr>
      <dsp:spPr>
        <a:xfrm>
          <a:off x="0" y="50171"/>
          <a:ext cx="9985247" cy="15361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30859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3) İzleme</a:t>
          </a:r>
          <a:endParaRPr lang="en-US" sz="2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0171"/>
        <a:ext cx="9985247" cy="1536193"/>
      </dsp:txXfrm>
    </dsp:sp>
    <dsp:sp modelId="{40061F93-331C-47F1-94C9-CDF3373BB6F8}">
      <dsp:nvSpPr>
        <dsp:cNvPr id="0" name=""/>
        <dsp:cNvSpPr/>
      </dsp:nvSpPr>
      <dsp:spPr>
        <a:xfrm>
          <a:off x="0" y="1212574"/>
          <a:ext cx="3075456" cy="2801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Faaliyetlerin değerlendirilmesi, katılımcıların elde ettikleri öğrenme çıktılarının resmi olarak tanınması ve proje çıktılarının yaygınlaştırılması ve kullanılması  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212574"/>
        <a:ext cx="3075456" cy="2801387"/>
      </dsp:txXfrm>
    </dsp:sp>
    <dsp:sp modelId="{5DDED241-E68C-48B0-B1B9-325CD528BD90}">
      <dsp:nvSpPr>
        <dsp:cNvPr id="0" name=""/>
        <dsp:cNvSpPr/>
      </dsp:nvSpPr>
      <dsp:spPr>
        <a:xfrm>
          <a:off x="3075456" y="534915"/>
          <a:ext cx="6909791" cy="15361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254000" bIns="230859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2) Uygulama</a:t>
          </a:r>
          <a:endParaRPr lang="en-US" sz="2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75456" y="534915"/>
        <a:ext cx="6909791" cy="1536193"/>
      </dsp:txXfrm>
    </dsp:sp>
    <dsp:sp modelId="{D324C0A0-A8FF-41F0-A6C7-8C321AE189A7}">
      <dsp:nvSpPr>
        <dsp:cNvPr id="0" name=""/>
        <dsp:cNvSpPr/>
      </dsp:nvSpPr>
      <dsp:spPr>
        <a:xfrm>
          <a:off x="3075456" y="1697319"/>
          <a:ext cx="3075456" cy="28013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Hareketlilik Faaliyeti 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(yurtdışı akış)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75456" y="1697319"/>
        <a:ext cx="3075456" cy="2801387"/>
      </dsp:txXfrm>
    </dsp:sp>
    <dsp:sp modelId="{456BCB1B-0005-4854-AAE5-D8DD7AC2FB64}">
      <dsp:nvSpPr>
        <dsp:cNvPr id="0" name=""/>
        <dsp:cNvSpPr/>
      </dsp:nvSpPr>
      <dsp:spPr>
        <a:xfrm>
          <a:off x="6150912" y="1019659"/>
          <a:ext cx="3834335" cy="15361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30859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1</a:t>
          </a:r>
          <a:r>
            <a:rPr lang="tr-TR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) Hazırlık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50912" y="1019659"/>
        <a:ext cx="3834335" cy="1536193"/>
      </dsp:txXfrm>
    </dsp:sp>
    <dsp:sp modelId="{0B2C7C43-218B-4C84-BC7B-9B24E3F01F55}">
      <dsp:nvSpPr>
        <dsp:cNvPr id="0" name=""/>
        <dsp:cNvSpPr/>
      </dsp:nvSpPr>
      <dsp:spPr>
        <a:xfrm>
          <a:off x="6150912" y="2182063"/>
          <a:ext cx="3075456" cy="2760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Uygulamaya yönelik düzenlemeler, katılımcıların seçimi, ortaklar ve katılımcılar ile anlaşmalar yapılması, gidiş öncesi katılımcıların pedagojik, kültürel çeşitlilik ve dilsel açılardan hazırlanması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50912" y="2182063"/>
        <a:ext cx="3075456" cy="276038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1DA8A4-E4DC-4C01-8A6F-EA924416166D}">
      <dsp:nvSpPr>
        <dsp:cNvPr id="0" name=""/>
        <dsp:cNvSpPr/>
      </dsp:nvSpPr>
      <dsp:spPr>
        <a:xfrm>
          <a:off x="4383454" y="1868595"/>
          <a:ext cx="1331307" cy="13313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BÜTÇE €</a:t>
          </a:r>
          <a:endParaRPr lang="tr-TR" sz="2500" kern="1200" dirty="0"/>
        </a:p>
      </dsp:txBody>
      <dsp:txXfrm>
        <a:off x="4383454" y="1868595"/>
        <a:ext cx="1331307" cy="1331307"/>
      </dsp:txXfrm>
    </dsp:sp>
    <dsp:sp modelId="{C619B433-9CB4-44D9-87CC-70EB361665CA}">
      <dsp:nvSpPr>
        <dsp:cNvPr id="0" name=""/>
        <dsp:cNvSpPr/>
      </dsp:nvSpPr>
      <dsp:spPr>
        <a:xfrm rot="16200000">
          <a:off x="4907346" y="1382823"/>
          <a:ext cx="283523" cy="4526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/>
        </a:p>
      </dsp:txBody>
      <dsp:txXfrm rot="16200000">
        <a:off x="4907346" y="1382823"/>
        <a:ext cx="283523" cy="452644"/>
      </dsp:txXfrm>
    </dsp:sp>
    <dsp:sp modelId="{7F0B3D74-2743-4331-8DC4-57EFF9C3C391}">
      <dsp:nvSpPr>
        <dsp:cNvPr id="0" name=""/>
        <dsp:cNvSpPr/>
      </dsp:nvSpPr>
      <dsp:spPr>
        <a:xfrm>
          <a:off x="4383454" y="2338"/>
          <a:ext cx="1331307" cy="13313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KURUMSAL DESTEK</a:t>
          </a:r>
          <a:endParaRPr lang="tr-TR" sz="1500" kern="1200" dirty="0"/>
        </a:p>
      </dsp:txBody>
      <dsp:txXfrm>
        <a:off x="4383454" y="2338"/>
        <a:ext cx="1331307" cy="1331307"/>
      </dsp:txXfrm>
    </dsp:sp>
    <dsp:sp modelId="{3EF826AF-C1DA-4F2C-B196-880443BA3499}">
      <dsp:nvSpPr>
        <dsp:cNvPr id="0" name=""/>
        <dsp:cNvSpPr/>
      </dsp:nvSpPr>
      <dsp:spPr>
        <a:xfrm rot="20520000">
          <a:off x="5787173" y="2022054"/>
          <a:ext cx="283523" cy="4526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/>
        </a:p>
      </dsp:txBody>
      <dsp:txXfrm rot="20520000">
        <a:off x="5787173" y="2022054"/>
        <a:ext cx="283523" cy="452644"/>
      </dsp:txXfrm>
    </dsp:sp>
    <dsp:sp modelId="{FA4EF9AC-6725-466A-9EB8-ED439974F2E5}">
      <dsp:nvSpPr>
        <dsp:cNvPr id="0" name=""/>
        <dsp:cNvSpPr/>
      </dsp:nvSpPr>
      <dsp:spPr>
        <a:xfrm>
          <a:off x="6158370" y="1291890"/>
          <a:ext cx="1331307" cy="133130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SEYAHAT</a:t>
          </a:r>
          <a:endParaRPr lang="tr-TR" sz="1500" kern="1200" dirty="0"/>
        </a:p>
      </dsp:txBody>
      <dsp:txXfrm>
        <a:off x="6158370" y="1291890"/>
        <a:ext cx="1331307" cy="1331307"/>
      </dsp:txXfrm>
    </dsp:sp>
    <dsp:sp modelId="{F7E633AA-CCD7-4A92-B033-789C8EFFA73C}">
      <dsp:nvSpPr>
        <dsp:cNvPr id="0" name=""/>
        <dsp:cNvSpPr/>
      </dsp:nvSpPr>
      <dsp:spPr>
        <a:xfrm rot="3240000">
          <a:off x="5451109" y="3056352"/>
          <a:ext cx="283523" cy="4526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/>
        </a:p>
      </dsp:txBody>
      <dsp:txXfrm rot="3240000">
        <a:off x="5451109" y="3056352"/>
        <a:ext cx="283523" cy="452644"/>
      </dsp:txXfrm>
    </dsp:sp>
    <dsp:sp modelId="{2351FF53-8F39-4E83-AC0D-66CE63346B95}">
      <dsp:nvSpPr>
        <dsp:cNvPr id="0" name=""/>
        <dsp:cNvSpPr/>
      </dsp:nvSpPr>
      <dsp:spPr>
        <a:xfrm>
          <a:off x="5480412" y="3378429"/>
          <a:ext cx="1331307" cy="133130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BİREYSEL DESTEK</a:t>
          </a:r>
          <a:endParaRPr lang="tr-TR" sz="1500" kern="1200" dirty="0"/>
        </a:p>
      </dsp:txBody>
      <dsp:txXfrm>
        <a:off x="5480412" y="3378429"/>
        <a:ext cx="1331307" cy="1331307"/>
      </dsp:txXfrm>
    </dsp:sp>
    <dsp:sp modelId="{0CB9869B-3792-40E0-890B-997D38C92CA5}">
      <dsp:nvSpPr>
        <dsp:cNvPr id="0" name=""/>
        <dsp:cNvSpPr/>
      </dsp:nvSpPr>
      <dsp:spPr>
        <a:xfrm rot="7560000">
          <a:off x="4363584" y="3056352"/>
          <a:ext cx="283523" cy="4526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/>
        </a:p>
      </dsp:txBody>
      <dsp:txXfrm rot="7560000">
        <a:off x="4363584" y="3056352"/>
        <a:ext cx="283523" cy="452644"/>
      </dsp:txXfrm>
    </dsp:sp>
    <dsp:sp modelId="{D195C9FA-F723-41C3-9EC5-1018CC5C66F1}">
      <dsp:nvSpPr>
        <dsp:cNvPr id="0" name=""/>
        <dsp:cNvSpPr/>
      </dsp:nvSpPr>
      <dsp:spPr>
        <a:xfrm>
          <a:off x="3286496" y="3378429"/>
          <a:ext cx="1331307" cy="133130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KURS ÜCRETİ</a:t>
          </a:r>
          <a:endParaRPr lang="tr-TR" sz="1500" kern="1200" dirty="0"/>
        </a:p>
      </dsp:txBody>
      <dsp:txXfrm>
        <a:off x="3286496" y="3378429"/>
        <a:ext cx="1331307" cy="1331307"/>
      </dsp:txXfrm>
    </dsp:sp>
    <dsp:sp modelId="{6B6513A4-6CA1-4BE5-BAFF-499F55C29E3A}">
      <dsp:nvSpPr>
        <dsp:cNvPr id="0" name=""/>
        <dsp:cNvSpPr/>
      </dsp:nvSpPr>
      <dsp:spPr>
        <a:xfrm rot="11880000">
          <a:off x="4027520" y="2022054"/>
          <a:ext cx="283523" cy="4526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/>
        </a:p>
      </dsp:txBody>
      <dsp:txXfrm rot="11880000">
        <a:off x="4027520" y="2022054"/>
        <a:ext cx="283523" cy="452644"/>
      </dsp:txXfrm>
    </dsp:sp>
    <dsp:sp modelId="{C81C3434-DDB3-4E83-841C-77C3433279B1}">
      <dsp:nvSpPr>
        <dsp:cNvPr id="0" name=""/>
        <dsp:cNvSpPr/>
      </dsp:nvSpPr>
      <dsp:spPr>
        <a:xfrm>
          <a:off x="2608538" y="1291890"/>
          <a:ext cx="1331307" cy="133130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ÖZEL İHTİYAÇ SAHİBİ DESTEĞİ</a:t>
          </a:r>
          <a:endParaRPr lang="tr-TR" sz="1500" kern="1200" dirty="0"/>
        </a:p>
      </dsp:txBody>
      <dsp:txXfrm>
        <a:off x="2608538" y="1291890"/>
        <a:ext cx="1331307" cy="1331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4640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4640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45EBBD-2E4A-4868-B260-220BD3DA548D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4640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4640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6D479E-F380-4EB6-9D60-A56F0698E3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4640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4640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EDF0CE-1177-41AB-AB07-43992AF2E1E6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4640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4640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251082-7AD0-4F18-973B-06B2F36CD5F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3075"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46150"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19225"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92300"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66010" algn="l" defTabSz="9464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39212" algn="l" defTabSz="9464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12414" algn="l" defTabSz="9464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85616" algn="l" defTabSz="9464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216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46150" fontAlgn="base">
              <a:spcBef>
                <a:spcPct val="0"/>
              </a:spcBef>
              <a:spcAft>
                <a:spcPct val="0"/>
              </a:spcAft>
              <a:defRPr/>
            </a:pPr>
            <a:fld id="{945D75AC-7694-4CCE-B2B1-78E7D53090B4}" type="slidenum">
              <a:rPr lang="tr-TR" smtClean="0"/>
              <a:pPr defTabSz="94615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99D1F9-AF6E-4DBB-977F-96926E51FBD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8C9BFC-7F99-4487-89A7-97650715E4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A045BC-15D9-4DB0-A33E-B1E8F0446E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A01312-7FD8-4E9A-9099-907641EFBB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B2382D-05A7-4DB0-BAD3-8A38DAE72A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140164-29C6-4175-8C80-453D25A0B30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BF07FB-9343-4EDE-AAA6-06BB4573F6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tr-TR" b="1" smtClean="0"/>
              <a:t>Kurumsal destek hibesi</a:t>
            </a:r>
            <a:r>
              <a:rPr lang="tr-TR" smtClean="0"/>
              <a:t>, yüksek kalitede öğrenci ve personel hareketliliğini desteklemek amacıyla kuruluşların üstlendikleri her tür masraf için yapılan bir katkıdır. Örneğin: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öğrenci ve personele bilgi ve yardım sağlamak;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öğrenci ve personelin seçimi;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öğrencilerin elde edecekleri eğitsel bileşenlerin tam olarak tanınmasını sağlamak için öğrenim anlaşmaları hazırlamak; personel için hareketlilik anlaşmaların hazırlanması ve tanınması;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hem öğrenci hem de personele dilsel ve kültürlerarası hazırlık sağlamak - özellikle Mesleki Eğitim ve Öğretim için sektöre özel dil kursları;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hareketlilik projesi kurma ve yönetme çerçevesinde genel yönetim;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katılımcılara yönelik etkin rehberlik ve gözetim düzenlemelerinin sağlanması;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işletmelerde staj kalitesini sağlamak için spesifik düzenlemeler.</a:t>
            </a:r>
          </a:p>
          <a:p>
            <a:pPr algn="just" eaLnBrk="1" hangingPunct="1">
              <a:spcBef>
                <a:spcPct val="0"/>
              </a:spcBef>
            </a:pPr>
            <a:endParaRPr lang="tr-TR" smtClean="0"/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Projenin kurum tarafından uygulanma ve takip edilme kalitesi, nihai hibeye karar verildiğinde dikkate alınacaktır. </a:t>
            </a:r>
            <a:endParaRPr lang="tr-TR" b="1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52E06E-7B28-4729-A4B8-E694885B73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tr-TR" b="1" smtClean="0"/>
              <a:t>Kurumsal destek hibesi</a:t>
            </a:r>
            <a:r>
              <a:rPr lang="tr-TR" smtClean="0"/>
              <a:t>, yüksek kalitede öğrenci ve personel hareketliliğini desteklemek amacıyla kuruluşların üstlendikleri her tür masraf için yapılan bir katkıdır. Örneğin: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öğrenci ve personele bilgi ve yardım sağlamak;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öğrenci ve personelin seçimi;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öğrencilerin elde edecekleri eğitsel bileşenlerin tam olarak tanınmasını sağlamak için öğrenim anlaşmaları hazırlamak; personel için hareketlilik anlaşmaların hazırlanması ve tanınması;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hem öğrenci hem de personele dilsel ve kültürlerarası hazırlık sağlamak - özellikle Mesleki Eğitim ve Öğretim için sektöre özel dil kursları;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hareketlilik projesi kurma ve yönetme çerçevesinde genel yönetim;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katılımcılara yönelik etkin rehberlik ve gözetim düzenlemelerinin sağlanması;</a:t>
            </a:r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işletmelerde staj kalitesini sağlamak için spesifik düzenlemeler.</a:t>
            </a:r>
          </a:p>
          <a:p>
            <a:pPr algn="just" eaLnBrk="1" hangingPunct="1">
              <a:spcBef>
                <a:spcPct val="0"/>
              </a:spcBef>
            </a:pPr>
            <a:endParaRPr lang="tr-TR" smtClean="0"/>
          </a:p>
          <a:p>
            <a:pPr algn="just" eaLnBrk="1" hangingPunct="1">
              <a:spcBef>
                <a:spcPct val="0"/>
              </a:spcBef>
            </a:pPr>
            <a:r>
              <a:rPr lang="tr-TR" smtClean="0"/>
              <a:t>Projenin kurum tarafından uygulanma ve takip edilme kalitesi, nihai hibeye karar verildiğinde dikkate alınacaktır. </a:t>
            </a:r>
            <a:endParaRPr lang="tr-TR" b="1" smtClean="0"/>
          </a:p>
          <a:p>
            <a:pPr eaLnBrk="1" hangingPunct="1">
              <a:spcBef>
                <a:spcPct val="0"/>
              </a:spcBef>
            </a:pPr>
            <a:endParaRPr lang="tr-TR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CB128A-FD94-40C2-BBA5-BD7E189715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E0E3E3-303D-4823-AC7E-78E00F2EE2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A1C76-6688-46B0-89A8-C82B884248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9C7457-3469-4F9A-8D80-21F268B4BC2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86ACBC-927D-4CE8-80F0-72F1F397285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cap="small" dirty="0" smtClean="0"/>
              <a:t>EŞİTLİK VE İÇERME</a:t>
            </a:r>
            <a:endParaRPr lang="tr-TR" b="1" cap="all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 smtClean="0"/>
              <a:t>Erasmus</a:t>
            </a:r>
            <a:r>
              <a:rPr lang="tr-TR" dirty="0" smtClean="0"/>
              <a:t>+ Programı, akranlarına  göre daha az fırsata ve dezavantajlı  geçmişe sahip öğrenicilere erişimi kolaylaştırarak  eşitlik ve içermeyi desteklemeyi hedeflemektedir. Bu kişiler </a:t>
            </a:r>
            <a:r>
              <a:rPr lang="tr-TR" dirty="0" err="1" smtClean="0"/>
              <a:t>Ulusötesi</a:t>
            </a:r>
            <a:r>
              <a:rPr lang="tr-TR" dirty="0" smtClean="0"/>
              <a:t> projelere katılımlarını sınırlayan veya engelleyen kısıtlar veya bireysel zorluklar nedeniyle dezavantajlı durumdadır. Bu kişilerin karşılaşabileceği engeller veya zorluklar aşağıda kategorize edilmiştir: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Engellilik hali (başka bir deyişle özel ihtiyaçlara sahip kişiler): zihinsel (düşünme, kavrama, öğrenme), fiziksel, duyusal veya diğer engelleri bulunan insanlar.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Eğitsel zorluklar: öğrenme zorluğu çeken gençler; erken yaşta okuldan ayrılan ve okulu bırakanlar; düşük nitelikli insanlar; okul performansı düşük gençler.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Ekonomik engeller: yaşam standardı düşük olan, düşük gelirli, sosyal yardım sistemine bağımlı kişiler, uzun süre işsiz veya yoksul kalan gençler; evsiz kalan kişiler ; borçlu veya maddi sıkıntıları olan kişiler.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Kültürel farklılıklar: göçmenler veya sığınmacılar veya göçmen veya sığınmacı ailelerin çocuk ve torunları; milli veya etnik bir azınlığa ait insanlar; dil adaptasyonu veya kültürel uyum sorunları olan kişiler.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Sağlık sorunları: kronik sağlık sorunları, şiddetli hastalığı veya ağır psikiyatrik durumu olan kişiler.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Sosyal engeller: cinsiyeti, etnik kökeni, dini, cinsel yönelimi, engellilik durumları vb. nedenlerden dolayı ayrımcılığa maruz kalan insanlar; sınırlı sosyal becerileri veya anti-sosyal veya riskli davranışları olan kişiler; şüpheli kişiler; (eski) suçlular, (eski) madde ve alkol bağımlıları, genç ve/veya bekâr ebeveynler; yetimler;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Coğrafi engeller: uzak veya kırsal yerlerden gelen insanlar; küçük adalarda veya kenar bölgelerde yaşayan insanlar; kentsel sorunları olan bölgelerden gelen insanlar; daha az hizmet (sınırlı toplu taşıma, zayıf altyapı) verilen yerlerden gelen insanlar,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883BDD-DA30-4B1D-A214-025D8DDAC80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cap="small" dirty="0" smtClean="0"/>
              <a:t>EŞİTLİK VE İÇERME</a:t>
            </a:r>
            <a:endParaRPr lang="tr-TR" b="1" cap="all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 smtClean="0"/>
              <a:t>Erasmus</a:t>
            </a:r>
            <a:r>
              <a:rPr lang="tr-TR" dirty="0" smtClean="0"/>
              <a:t>+ Programı, akranlarına  göre daha az fırsata ve dezavantajlı  geçmişe sahip öğrenicilere erişimi kolaylaştırarak  eşitlik ve içermeyi desteklemeyi hedeflemektedir. Bu kişiler </a:t>
            </a:r>
            <a:r>
              <a:rPr lang="tr-TR" dirty="0" err="1" smtClean="0"/>
              <a:t>Ulusötesi</a:t>
            </a:r>
            <a:r>
              <a:rPr lang="tr-TR" dirty="0" smtClean="0"/>
              <a:t> projelere katılımlarını sınırlayan veya engelleyen kısıtlar veya bireysel zorluklar nedeniyle dezavantajlı durumdadır. Bu kişilerin karşılaşabileceği engeller veya zorluklar aşağıda kategorize edilmiştir: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Engellilik hali (başka bir deyişle özel ihtiyaçlara sahip kişiler): zihinsel (düşünme, kavrama, öğrenme), fiziksel, duyusal veya diğer engelleri bulunan insanlar.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Eğitsel zorluklar: öğrenme zorluğu çeken gençler; erken yaşta okuldan ayrılan ve okulu bırakanlar; düşük nitelikli insanlar; okul performansı düşük gençler.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Ekonomik engeller: yaşam standardı düşük olan, düşük gelirli, sosyal yardım sistemine bağımlı kişiler, uzun süre işsiz veya yoksul kalan gençler; evsiz kalan kişiler ; borçlu veya maddi sıkıntıları olan kişiler.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Kültürel farklılıklar: göçmenler veya sığınmacılar veya göçmen veya sığınmacı ailelerin çocuk ve torunları; milli veya etnik bir azınlığa ait insanlar; dil adaptasyonu veya kültürel uyum sorunları olan kişiler.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Sağlık sorunları: kronik sağlık sorunları, şiddetli hastalığı veya ağır psikiyatrik durumu olan kişiler.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Sosyal engeller: cinsiyeti, etnik kökeni, dini, cinsel yönelimi, engellilik durumları vb. nedenlerden dolayı ayrımcılığa maruz kalan insanlar; sınırlı sosyal becerileri veya anti-sosyal veya riskli davranışları olan kişiler; şüpheli kişiler; (eski) suçlular, (eski) madde ve alkol bağımlıları, genç ve/veya bekâr ebeveynler; yetimler;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Coğrafi engeller: uzak veya kırsal yerlerden gelen insanlar; küçük adalarda veya kenar bölgelerde yaşayan insanlar; kentsel sorunları olan bölgelerden gelen insanlar; daha az hizmet (sınırlı toplu taşıma, zayıf altyapı) verilen yerlerden gelen insanlar,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0B06ED-E0DE-4E1A-A2BA-9BA9B51101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A91B95-1E5A-418C-87DC-1870C9225D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altLang="en-US" smtClean="0"/>
              <a:t/>
            </a:r>
            <a:br>
              <a:rPr lang="tr-TR" altLang="en-US" smtClean="0"/>
            </a:br>
            <a:endParaRPr lang="en-GB" altLang="en-US" smtClean="0"/>
          </a:p>
        </p:txBody>
      </p:sp>
      <p:sp>
        <p:nvSpPr>
          <p:cNvPr id="26628" name="3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C63A16E1-BDCD-4572-BCEA-96048C6EDF0A}" type="slidenum">
              <a:rPr lang="tr-TR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defRPr/>
              </a:pPr>
              <a:t>3</a:t>
            </a:fld>
            <a:endParaRPr lang="tr-TR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A0BB8E-E5D4-468C-AF6E-F2ED3C4B1BB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A8F52F-AA82-40CD-8D41-E382D56269E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800C18-DA66-4D17-A7A6-79BE64BFA5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B1C505-C241-44DF-AD2D-1F815BA781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836B20-5856-45DD-88FA-CAA995CBED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60121" y="2236947"/>
            <a:ext cx="10881360" cy="1543526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920241" y="4080510"/>
            <a:ext cx="8961121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3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6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9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2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6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9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2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5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34A08-DB4E-4148-AA60-546B2AF37688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328C0-90BD-400C-9A68-BA347B7EB7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CC995-77B0-466B-84FE-CFA94B372192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17C60-10D6-4981-BDED-BD6D67653A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281161" y="288378"/>
            <a:ext cx="2880360" cy="614410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40079" y="288378"/>
            <a:ext cx="8427721" cy="614410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6B873-D879-4B29-BD9D-DED04D2CD670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04FC1-523B-41D5-8C9A-D030F70F64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B9266-A78B-4CAF-90DB-2BAA551C33EC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49AA1-7C30-4863-BC4E-E7A9834547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11240" y="4627252"/>
            <a:ext cx="10881360" cy="1430179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11240" y="3052049"/>
            <a:ext cx="10881360" cy="157519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322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64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9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929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661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393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125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858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FB061-445F-48B8-8B59-5D35F87305A2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01D4D-9B61-41CD-A355-326AB345F9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40081" y="1680218"/>
            <a:ext cx="5654040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507481" y="1680218"/>
            <a:ext cx="5654040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48553-9856-46A0-9456-EE32977B057E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0B097-259F-42FF-9C12-687CF5B3474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40084" y="1611869"/>
            <a:ext cx="5656263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227" indent="0">
              <a:buNone/>
              <a:defRPr sz="2100" b="1"/>
            </a:lvl2pPr>
            <a:lvl3pPr marL="946454" indent="0">
              <a:buNone/>
              <a:defRPr sz="1900" b="1"/>
            </a:lvl3pPr>
            <a:lvl4pPr marL="1419681" indent="0">
              <a:buNone/>
              <a:defRPr sz="1700" b="1"/>
            </a:lvl4pPr>
            <a:lvl5pPr marL="1892908" indent="0">
              <a:buNone/>
              <a:defRPr sz="1700" b="1"/>
            </a:lvl5pPr>
            <a:lvl6pPr marL="2366135" indent="0">
              <a:buNone/>
              <a:defRPr sz="1700" b="1"/>
            </a:lvl6pPr>
            <a:lvl7pPr marL="2839361" indent="0">
              <a:buNone/>
              <a:defRPr sz="1700" b="1"/>
            </a:lvl7pPr>
            <a:lvl8pPr marL="3312589" indent="0">
              <a:buNone/>
              <a:defRPr sz="1700" b="1"/>
            </a:lvl8pPr>
            <a:lvl9pPr marL="3785816" indent="0">
              <a:buNone/>
              <a:defRPr sz="17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40084" y="2283619"/>
            <a:ext cx="5656263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503035" y="1611869"/>
            <a:ext cx="5658485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227" indent="0">
              <a:buNone/>
              <a:defRPr sz="2100" b="1"/>
            </a:lvl2pPr>
            <a:lvl3pPr marL="946454" indent="0">
              <a:buNone/>
              <a:defRPr sz="1900" b="1"/>
            </a:lvl3pPr>
            <a:lvl4pPr marL="1419681" indent="0">
              <a:buNone/>
              <a:defRPr sz="1700" b="1"/>
            </a:lvl4pPr>
            <a:lvl5pPr marL="1892908" indent="0">
              <a:buNone/>
              <a:defRPr sz="1700" b="1"/>
            </a:lvl5pPr>
            <a:lvl6pPr marL="2366135" indent="0">
              <a:buNone/>
              <a:defRPr sz="1700" b="1"/>
            </a:lvl6pPr>
            <a:lvl7pPr marL="2839361" indent="0">
              <a:buNone/>
              <a:defRPr sz="1700" b="1"/>
            </a:lvl7pPr>
            <a:lvl8pPr marL="3312589" indent="0">
              <a:buNone/>
              <a:defRPr sz="1700" b="1"/>
            </a:lvl8pPr>
            <a:lvl9pPr marL="3785816" indent="0">
              <a:buNone/>
              <a:defRPr sz="17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503035" y="2283619"/>
            <a:ext cx="5658485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3EAA-C887-4376-A2E5-CC99ABC0153E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415A-6839-40BE-AE0C-6DB2212DA1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DC08-F692-4F69-B541-D3A96CD34E86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BB233-06AE-4917-9D3F-1049CFE957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F5A6-865C-46C0-AD60-8F30541D3C66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A86D-FBA6-4498-878C-A7F63199AF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0084" y="286709"/>
            <a:ext cx="4211638" cy="12201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5070" y="286710"/>
            <a:ext cx="7156450" cy="6145769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40084" y="1506856"/>
            <a:ext cx="4211638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73227" indent="0">
              <a:buNone/>
              <a:defRPr sz="1200"/>
            </a:lvl2pPr>
            <a:lvl3pPr marL="946454" indent="0">
              <a:buNone/>
              <a:defRPr sz="1000"/>
            </a:lvl3pPr>
            <a:lvl4pPr marL="1419681" indent="0">
              <a:buNone/>
              <a:defRPr sz="900"/>
            </a:lvl4pPr>
            <a:lvl5pPr marL="1892908" indent="0">
              <a:buNone/>
              <a:defRPr sz="900"/>
            </a:lvl5pPr>
            <a:lvl6pPr marL="2366135" indent="0">
              <a:buNone/>
              <a:defRPr sz="900"/>
            </a:lvl6pPr>
            <a:lvl7pPr marL="2839361" indent="0">
              <a:buNone/>
              <a:defRPr sz="900"/>
            </a:lvl7pPr>
            <a:lvl8pPr marL="3312589" indent="0">
              <a:buNone/>
              <a:defRPr sz="900"/>
            </a:lvl8pPr>
            <a:lvl9pPr marL="3785816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3D1D4-641A-4AC6-8F43-A17D61B3D6CD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28A56-8F7E-42B5-BBC2-F659042A2C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09205" y="5040637"/>
            <a:ext cx="7680960" cy="5950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509205" y="643414"/>
            <a:ext cx="7680960" cy="4320540"/>
          </a:xfrm>
        </p:spPr>
        <p:txBody>
          <a:bodyPr rtlCol="0">
            <a:normAutofit/>
          </a:bodyPr>
          <a:lstStyle>
            <a:lvl1pPr marL="0" indent="0">
              <a:buNone/>
              <a:defRPr sz="3300"/>
            </a:lvl1pPr>
            <a:lvl2pPr marL="473227" indent="0">
              <a:buNone/>
              <a:defRPr sz="2900"/>
            </a:lvl2pPr>
            <a:lvl3pPr marL="946454" indent="0">
              <a:buNone/>
              <a:defRPr sz="2500"/>
            </a:lvl3pPr>
            <a:lvl4pPr marL="1419681" indent="0">
              <a:buNone/>
              <a:defRPr sz="2100"/>
            </a:lvl4pPr>
            <a:lvl5pPr marL="1892908" indent="0">
              <a:buNone/>
              <a:defRPr sz="2100"/>
            </a:lvl5pPr>
            <a:lvl6pPr marL="2366135" indent="0">
              <a:buNone/>
              <a:defRPr sz="2100"/>
            </a:lvl6pPr>
            <a:lvl7pPr marL="2839361" indent="0">
              <a:buNone/>
              <a:defRPr sz="2100"/>
            </a:lvl7pPr>
            <a:lvl8pPr marL="3312589" indent="0">
              <a:buNone/>
              <a:defRPr sz="2100"/>
            </a:lvl8pPr>
            <a:lvl9pPr marL="3785816" indent="0">
              <a:buNone/>
              <a:defRPr sz="21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509205" y="5635712"/>
            <a:ext cx="768096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73227" indent="0">
              <a:buNone/>
              <a:defRPr sz="1200"/>
            </a:lvl2pPr>
            <a:lvl3pPr marL="946454" indent="0">
              <a:buNone/>
              <a:defRPr sz="1000"/>
            </a:lvl3pPr>
            <a:lvl4pPr marL="1419681" indent="0">
              <a:buNone/>
              <a:defRPr sz="900"/>
            </a:lvl4pPr>
            <a:lvl5pPr marL="1892908" indent="0">
              <a:buNone/>
              <a:defRPr sz="900"/>
            </a:lvl5pPr>
            <a:lvl6pPr marL="2366135" indent="0">
              <a:buNone/>
              <a:defRPr sz="900"/>
            </a:lvl6pPr>
            <a:lvl7pPr marL="2839361" indent="0">
              <a:buNone/>
              <a:defRPr sz="900"/>
            </a:lvl7pPr>
            <a:lvl8pPr marL="3312589" indent="0">
              <a:buNone/>
              <a:defRPr sz="900"/>
            </a:lvl8pPr>
            <a:lvl9pPr marL="3785816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6300-8679-4915-8B92-0D914DA446AF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1C28E-27B0-4471-82D4-838DC01386C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639763" y="288925"/>
            <a:ext cx="11522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40" tIns="47320" rIns="94640" bIns="473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639763" y="1679575"/>
            <a:ext cx="115220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39763" y="6673850"/>
            <a:ext cx="2987675" cy="384175"/>
          </a:xfrm>
          <a:prstGeom prst="rect">
            <a:avLst/>
          </a:prstGeom>
        </p:spPr>
        <p:txBody>
          <a:bodyPr vert="horz" lIns="94640" tIns="47320" rIns="94640" bIns="47320" rtlCol="0" anchor="ctr"/>
          <a:lstStyle>
            <a:lvl1pPr algn="l" defTabSz="946404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0FD177-4281-4BFD-80CB-F8FE36E51F45}" type="datetimeFigureOut">
              <a:rPr lang="tr-TR"/>
              <a:pPr>
                <a:defRPr/>
              </a:pPr>
              <a:t>25.12.2018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373563" y="6673850"/>
            <a:ext cx="4054475" cy="384175"/>
          </a:xfrm>
          <a:prstGeom prst="rect">
            <a:avLst/>
          </a:prstGeom>
        </p:spPr>
        <p:txBody>
          <a:bodyPr vert="horz" lIns="94640" tIns="47320" rIns="94640" bIns="47320" rtlCol="0" anchor="ctr"/>
          <a:lstStyle>
            <a:lvl1pPr algn="ctr" defTabSz="946404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9174163" y="6673850"/>
            <a:ext cx="2987675" cy="384175"/>
          </a:xfrm>
          <a:prstGeom prst="rect">
            <a:avLst/>
          </a:prstGeom>
        </p:spPr>
        <p:txBody>
          <a:bodyPr vert="horz" lIns="94640" tIns="47320" rIns="94640" bIns="47320" rtlCol="0" anchor="ctr"/>
          <a:lstStyle>
            <a:lvl1pPr algn="r" defTabSz="946404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48DC24-A463-43E5-9AF3-8C4994B088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4615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57200" algn="ctr" defTabSz="94615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14400" algn="ctr" defTabSz="94615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371600" algn="ctr" defTabSz="94615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828800" algn="ctr" defTabSz="94615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4013" indent="-354013" algn="l" defTabSz="9461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8350" indent="-295275" algn="l" defTabSz="9461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2688" indent="-236538" algn="l" defTabSz="9461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5763" indent="-236538" algn="l" defTabSz="9461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8838" indent="-236538" algn="l" defTabSz="9461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749" indent="-236614" algn="l" defTabSz="94645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5975" indent="-236614" algn="l" defTabSz="94645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9202" indent="-236614" algn="l" defTabSz="94645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22429" indent="-236614" algn="l" defTabSz="94645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464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3227" algn="l" defTabSz="9464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6454" algn="l" defTabSz="9464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9681" algn="l" defTabSz="9464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2908" algn="l" defTabSz="9464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6135" algn="l" defTabSz="9464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9361" algn="l" defTabSz="9464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12589" algn="l" defTabSz="9464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5816" algn="l" defTabSz="9464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Resim" descr="kapak sayfası.jpg"/>
          <p:cNvPicPr>
            <a:picLocks noChangeAspect="1"/>
          </p:cNvPicPr>
          <p:nvPr/>
        </p:nvPicPr>
        <p:blipFill>
          <a:blip r:embed="rId3" cstate="print"/>
          <a:srcRect l="40549" t="17799" r="40552" b="8002"/>
          <a:stretch>
            <a:fillRect/>
          </a:stretch>
        </p:blipFill>
        <p:spPr bwMode="auto">
          <a:xfrm>
            <a:off x="0" y="0"/>
            <a:ext cx="309562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aşlık 1"/>
          <p:cNvSpPr txBox="1">
            <a:spLocks/>
          </p:cNvSpPr>
          <p:nvPr/>
        </p:nvSpPr>
        <p:spPr>
          <a:xfrm>
            <a:off x="3520480" y="2448322"/>
            <a:ext cx="9001000" cy="2714643"/>
          </a:xfrm>
          <a:prstGeom prst="rect">
            <a:avLst/>
          </a:prstGeom>
          <a:solidFill>
            <a:sysClr val="window" lastClr="FFFFFF">
              <a:alpha val="0"/>
            </a:sysClr>
          </a:solidFill>
          <a:effectLst/>
        </p:spPr>
        <p:txBody>
          <a:bodyPr anchor="b"/>
          <a:lstStyle>
            <a:lvl1pPr algn="l" defTabSz="685983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51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hangingPunct="0">
              <a:defRPr/>
            </a:pPr>
            <a:r>
              <a:rPr lang="tr-TR" sz="5400" dirty="0" smtClean="0">
                <a:solidFill>
                  <a:srgbClr val="B01926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Garamond" panose="02020404030301010803" pitchFamily="18" charset="0"/>
                <a:cs typeface="Times New Roman" pitchFamily="18" charset="0"/>
              </a:rPr>
              <a:t>ERASMUS+ </a:t>
            </a:r>
            <a:br>
              <a:rPr lang="tr-TR" sz="5400" dirty="0" smtClean="0">
                <a:solidFill>
                  <a:srgbClr val="B01926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Garamond" panose="02020404030301010803" pitchFamily="18" charset="0"/>
                <a:cs typeface="Times New Roman" pitchFamily="18" charset="0"/>
              </a:rPr>
            </a:br>
            <a:r>
              <a:rPr lang="tr-TR" sz="5400" dirty="0" smtClean="0">
                <a:solidFill>
                  <a:srgbClr val="B01926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Garamond" panose="02020404030301010803" pitchFamily="18" charset="0"/>
                <a:cs typeface="Times New Roman" pitchFamily="18" charset="0"/>
              </a:rPr>
              <a:t>Ana Eylem 1- </a:t>
            </a:r>
            <a:endParaRPr lang="tr-TR" sz="5400" dirty="0" smtClean="0">
              <a:solidFill>
                <a:srgbClr val="B01926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Garamond" panose="02020404030301010803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tr-TR" sz="5400" dirty="0" smtClean="0">
                <a:solidFill>
                  <a:srgbClr val="B01926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Garamond" panose="02020404030301010803" pitchFamily="18" charset="0"/>
                <a:cs typeface="Times New Roman" pitchFamily="18" charset="0"/>
              </a:rPr>
              <a:t>Bireylerin </a:t>
            </a:r>
            <a:r>
              <a:rPr lang="tr-TR" sz="5400" dirty="0" smtClean="0">
                <a:solidFill>
                  <a:srgbClr val="B01926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Garamond" panose="02020404030301010803" pitchFamily="18" charset="0"/>
                <a:cs typeface="Times New Roman" pitchFamily="18" charset="0"/>
              </a:rPr>
              <a:t>Öğrenme Hareketliliği</a:t>
            </a:r>
            <a:endParaRPr lang="tr-TR" sz="7200" dirty="0">
              <a:solidFill>
                <a:srgbClr val="B01926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Garamond" panose="02020404030301010803" pitchFamily="18" charset="0"/>
              <a:cs typeface="Times New Roman" pitchFamily="18" charset="0"/>
            </a:endParaRPr>
          </a:p>
        </p:txBody>
      </p:sp>
      <p:pic>
        <p:nvPicPr>
          <p:cNvPr id="5" name="Picture 2" descr="erasmus+ logo ile ilgili gÃ¶rsel sonuc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744" y="864146"/>
            <a:ext cx="4243242" cy="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Arial" pitchFamily="34" charset="0"/>
                <a:cs typeface="Arial" pitchFamily="34" charset="0"/>
              </a:rPr>
              <a:t>Proje Süresi Ne Kadardır?</a:t>
            </a:r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 typeface="Arial" pitchFamily="34" charset="0"/>
              <a:buNone/>
            </a:pPr>
            <a:endParaRPr lang="tr-TR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tr-TR" sz="4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Font typeface="Arial" pitchFamily="34" charset="0"/>
              <a:buNone/>
            </a:pPr>
            <a:r>
              <a:rPr lang="tr-TR" sz="5000" dirty="0" smtClean="0">
                <a:latin typeface="Arial" pitchFamily="34" charset="0"/>
                <a:cs typeface="Arial" pitchFamily="34" charset="0"/>
              </a:rPr>
              <a:t>12 – 24 ay</a:t>
            </a:r>
            <a:endParaRPr lang="tr-TR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961495" cy="640080"/>
          </a:xfrm>
        </p:spPr>
        <p:txBody>
          <a:bodyPr/>
          <a:lstStyle/>
          <a:p>
            <a:pPr eaLnBrk="1" hangingPunct="1"/>
            <a:r>
              <a:rPr lang="tr-TR" sz="3400" dirty="0" smtClean="0">
                <a:latin typeface="Arial" pitchFamily="34" charset="0"/>
                <a:cs typeface="Arial" pitchFamily="34" charset="0"/>
              </a:rPr>
              <a:t>Uygun Katılımcılar-Faaliyet Türleri ve Süresi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1760220"/>
            <a:ext cx="11521440" cy="4800600"/>
          </a:xfrm>
        </p:spPr>
        <p:txBody>
          <a:bodyPr rtlCol="0">
            <a:noAutofit/>
          </a:bodyPr>
          <a:lstStyle/>
          <a:p>
            <a:pPr marL="571500" lvl="1" indent="0" algn="just" eaLnBrk="1" fontAlgn="auto" hangingPunct="1">
              <a:spcAft>
                <a:spcPts val="0"/>
              </a:spcAft>
              <a:buNone/>
              <a:defRPr/>
            </a:pPr>
            <a:endParaRPr lang="tr-TR" sz="2100" dirty="0">
              <a:solidFill>
                <a:prstClr val="black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2000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6721" y="1760221"/>
          <a:ext cx="11948162" cy="4242174"/>
        </p:xfrm>
        <a:graphic>
          <a:graphicData uri="http://schemas.openxmlformats.org/drawingml/2006/table">
            <a:tbl>
              <a:tblPr firstRow="1" firstCol="1" bandRow="1"/>
              <a:tblGrid>
                <a:gridCol w="2453640"/>
                <a:gridCol w="3310663"/>
                <a:gridCol w="4122572"/>
                <a:gridCol w="2061287"/>
              </a:tblGrid>
              <a:tr h="768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17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Faaliyet Türü</a:t>
                      </a:r>
                      <a:endParaRPr lang="tr-TR" sz="17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17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Katılımcılar</a:t>
                      </a:r>
                      <a:endParaRPr lang="tr-TR" sz="17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17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Yurtdışı Faaliyet</a:t>
                      </a:r>
                      <a:endParaRPr lang="tr-TR" sz="17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Yurtdışı Faaliyet Süresi</a:t>
                      </a:r>
                      <a:endParaRPr lang="tr-TR" sz="17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3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Mesleki Eğitim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7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7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tr-TR" sz="150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Meslek</a:t>
                      </a:r>
                      <a:r>
                        <a:rPr lang="tr-TR" sz="1500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Lisesi Öğrencileri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tr-TR" sz="1500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Çıraklar</a:t>
                      </a: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70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Staj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7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2 hafta - 12 ay</a:t>
                      </a: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47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Mesleki Eğitim</a:t>
                      </a:r>
                      <a:r>
                        <a:rPr lang="tr-TR" sz="1500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Personeli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i="0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(Öğretmen, Eğitmen, Yönetici, Rehberlik Uzmanı vb.)</a:t>
                      </a:r>
                      <a:endParaRPr lang="tr-TR" sz="1400" i="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150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Öğretmenlik/Eğitmenlik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150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İşbaşı eğitimi/gözlem</a:t>
                      </a: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5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2 gün - 2 ay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(yol hariç)</a:t>
                      </a:r>
                      <a:endParaRPr lang="tr-TR" sz="15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47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7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Okul Eğitimi</a:t>
                      </a:r>
                      <a:endParaRPr lang="tr-TR" sz="17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5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Eğitim Personeli</a:t>
                      </a: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500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Öğretmenlik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500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Yapılandırılmış bir kursa katılım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500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İşbaşı eğitimi/gözlem</a:t>
                      </a: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77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tr-TR" sz="1700" b="1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Yetişkin </a:t>
                      </a:r>
                      <a:r>
                        <a:rPr lang="tr-TR" sz="17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Eğitimi</a:t>
                      </a:r>
                      <a:endParaRPr lang="tr-TR" sz="17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 </a:t>
                      </a:r>
                      <a:endParaRPr lang="tr-TR" sz="15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Yetişkin</a:t>
                      </a:r>
                      <a:r>
                        <a:rPr lang="tr-TR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Eğitimi Per</a:t>
                      </a:r>
                      <a:r>
                        <a:rPr lang="tr-TR" sz="1500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soneli</a:t>
                      </a:r>
                      <a:endParaRPr lang="tr-TR" sz="1500" dirty="0" smtClean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5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500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Öğretmenlik/Eğitmenlik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500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Yapılandırılmış bir kursa katılım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500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İşbaşı eğitimi/gözlem</a:t>
                      </a:r>
                    </a:p>
                  </a:txBody>
                  <a:tcPr marL="96012" marR="960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8672" y="3895488"/>
            <a:ext cx="6643926" cy="143017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500" dirty="0" smtClean="0"/>
              <a:t>PROJE ORTAĞI KURUMLAR</a:t>
            </a:r>
            <a:endParaRPr lang="en-US" sz="25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248671" y="2320290"/>
            <a:ext cx="7339569" cy="157519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300" dirty="0"/>
              <a:t>ANA EYLEM 1 – BİREYLERİN ÖĞRENME HAREKETLİLİĞİ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300" dirty="0"/>
              <a:t>OKUL EĞİTİMİ, MESLEKİ EĞİTİM VE YETİŞKİN EĞİTİMİ</a:t>
            </a:r>
            <a:endParaRPr lang="en-US" sz="2300" dirty="0"/>
          </a:p>
        </p:txBody>
      </p:sp>
      <p:pic>
        <p:nvPicPr>
          <p:cNvPr id="6" name="3 Resim" descr="kapak sayfası.jpg"/>
          <p:cNvPicPr>
            <a:picLocks noChangeAspect="1"/>
          </p:cNvPicPr>
          <p:nvPr/>
        </p:nvPicPr>
        <p:blipFill>
          <a:blip r:embed="rId2" cstate="print"/>
          <a:srcRect l="40549" t="17799" r="40552" b="8002"/>
          <a:stretch>
            <a:fillRect/>
          </a:stretch>
        </p:blipFill>
        <p:spPr bwMode="auto">
          <a:xfrm>
            <a:off x="0" y="0"/>
            <a:ext cx="309562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961495" cy="64008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400" dirty="0"/>
              <a:t>Ana Eylem 1- Bireylerin Öğrenme Hareketliliği</a:t>
            </a:r>
            <a:r>
              <a:rPr lang="tr-TR" sz="3500" dirty="0"/>
              <a:t/>
            </a:r>
            <a:br>
              <a:rPr lang="tr-TR" sz="3500" dirty="0"/>
            </a:br>
            <a:r>
              <a:rPr lang="tr-TR" sz="3000" dirty="0"/>
              <a:t>Okul Eğitimi, Mesleki Eğitim ve Yetişkin Eğitimi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1520190"/>
            <a:ext cx="11521440" cy="48006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2500" dirty="0" smtClean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b="1" dirty="0" smtClean="0"/>
              <a:t>Ortaklık Kriterleri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dirty="0" smtClean="0"/>
              <a:t>İki ülke iki kurum (yurt içi ve yurt dışı)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dirty="0" smtClean="0"/>
          </a:p>
          <a:p>
            <a:pPr marL="428625" lvl="1" indent="-428625"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dirty="0"/>
              <a:t>Okul Eğitimi, Mesleki Eğitim ve Yetişkin </a:t>
            </a:r>
            <a:r>
              <a:rPr lang="tr-TR" dirty="0" smtClean="0"/>
              <a:t>Eğitimine yönelik Hareketlilik projelerinde ortaklar Program üyesi ülkelerden olmalıdır.</a:t>
            </a:r>
          </a:p>
          <a:p>
            <a:pPr marL="428625" lvl="1" indent="-428625"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5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5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961495" cy="64008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br>
              <a:rPr lang="tr-TR" sz="30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3413" y="1760220"/>
            <a:ext cx="11521440" cy="456057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2000" b="1" dirty="0" smtClean="0"/>
              <a:t>Proje Ortakları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2000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b="1" dirty="0" smtClean="0">
                <a:solidFill>
                  <a:srgbClr val="0E0399"/>
                </a:solidFill>
              </a:rPr>
              <a:t>Başvuru </a:t>
            </a:r>
            <a:r>
              <a:rPr lang="tr-TR" sz="2000" b="1" dirty="0">
                <a:solidFill>
                  <a:srgbClr val="0E0399"/>
                </a:solidFill>
              </a:rPr>
              <a:t>Sahibi </a:t>
            </a:r>
            <a:r>
              <a:rPr lang="tr-TR" sz="2000" b="1" dirty="0" smtClean="0">
                <a:solidFill>
                  <a:srgbClr val="0E0399"/>
                </a:solidFill>
              </a:rPr>
              <a:t>Kuruluş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b="1" dirty="0" smtClean="0">
              <a:solidFill>
                <a:srgbClr val="0E0399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b="1" dirty="0" smtClean="0">
                <a:solidFill>
                  <a:srgbClr val="0E0399"/>
                </a:solidFill>
              </a:rPr>
              <a:t>Ev Sahibi Kuruluş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Gönderen Kuruluş </a:t>
            </a:r>
          </a:p>
          <a:p>
            <a:pPr lvl="1" algn="just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/>
              <a:t>Mesleki Eğitim ve Yetişkin Eğitimi </a:t>
            </a:r>
            <a:r>
              <a:rPr lang="tr-TR" sz="2000" i="1" dirty="0" smtClean="0"/>
              <a:t>projelerinde başvuru </a:t>
            </a:r>
            <a:r>
              <a:rPr lang="tr-TR" sz="2000" i="1" dirty="0"/>
              <a:t>sahibi dışındaki kurum 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Aracı Kuruluş</a:t>
            </a:r>
          </a:p>
          <a:p>
            <a:pPr lvl="1" algn="just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/>
              <a:t>Mesleki Eğitim </a:t>
            </a:r>
            <a:r>
              <a:rPr lang="tr-TR" sz="2000" i="1" dirty="0" smtClean="0"/>
              <a:t>projelerinde katılımcı göndermeyen kurum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5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961495" cy="64008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500" dirty="0"/>
              <a:t>Ana Eylem 1- Bireylerin Öğrenme Hareketliliği</a:t>
            </a:r>
            <a:br>
              <a:rPr lang="tr-TR" sz="3500" dirty="0"/>
            </a:br>
            <a:r>
              <a:rPr lang="tr-TR" sz="3000" dirty="0"/>
              <a:t>Okul Eğitimi, Mesleki Eğitim ve Yetişkin Eğitimi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3413" y="1680210"/>
            <a:ext cx="11521440" cy="496062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2000" b="1" dirty="0" smtClean="0"/>
              <a:t>Başvuru Sahibi Kurum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2000" dirty="0" smtClean="0"/>
              <a:t>Başvurular Program Ülkelerinden birinde yerleşik aşağıdaki kurum ya da kuruluşlardan birisi ya da konsorsiyum lideri tarafından yapılmalıdır; bireysel başvuru kabul edilmemektedir.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2000" b="1" dirty="0" smtClean="0"/>
          </a:p>
          <a:p>
            <a:pPr marL="1006079" indent="-440531"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/>
              <a:t>Okul </a:t>
            </a:r>
            <a:r>
              <a:rPr lang="tr-TR" sz="2000" dirty="0" smtClean="0"/>
              <a:t>Eğitimi</a:t>
            </a:r>
          </a:p>
          <a:p>
            <a:pPr marL="1506141" lvl="1" indent="-440531" algn="just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 smtClean="0"/>
              <a:t>Okul </a:t>
            </a:r>
            <a:r>
              <a:rPr lang="tr-TR" sz="2000" i="1" dirty="0"/>
              <a:t>öncesi eğitimden liseye kadar genel, mesleki ve teknik eğitim veren okullar</a:t>
            </a:r>
          </a:p>
          <a:p>
            <a:pPr marL="1006079" indent="-440531" algn="just" eaLnBrk="1" fontAlgn="auto" hangingPunct="1">
              <a:spcAft>
                <a:spcPts val="0"/>
              </a:spcAft>
              <a:buNone/>
              <a:defRPr/>
            </a:pPr>
            <a:endParaRPr lang="tr-TR" sz="2000" i="1" dirty="0" smtClean="0"/>
          </a:p>
          <a:p>
            <a:pPr marL="1006079" indent="-440531"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Mesleki Eğitim</a:t>
            </a:r>
          </a:p>
          <a:p>
            <a:pPr marL="1506141" lvl="1" indent="-440531" algn="just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 smtClean="0"/>
              <a:t>Mesleki eğitim veren kuruluş</a:t>
            </a:r>
          </a:p>
          <a:p>
            <a:pPr marL="1506141" lvl="1" indent="-440531" algn="just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 smtClean="0"/>
              <a:t>Mesleki eğitim konsorsiyumunun koordinatörü</a:t>
            </a:r>
          </a:p>
          <a:p>
            <a:pPr marL="1006079" indent="-440531" algn="just" eaLnBrk="1" fontAlgn="auto" hangingPunct="1">
              <a:spcAft>
                <a:spcPts val="0"/>
              </a:spcAft>
              <a:buNone/>
              <a:defRPr/>
            </a:pPr>
            <a:endParaRPr lang="tr-TR" sz="2000" dirty="0"/>
          </a:p>
          <a:p>
            <a:pPr marL="1006079" indent="-440531"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Yetişkin Eğitimi</a:t>
            </a:r>
          </a:p>
          <a:p>
            <a:pPr marL="1506141" lvl="1" indent="-440531" algn="just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 smtClean="0"/>
              <a:t>Yetişkin eğitimi </a:t>
            </a:r>
            <a:r>
              <a:rPr lang="tr-TR" sz="2000" i="1" dirty="0"/>
              <a:t>veren kuruluş</a:t>
            </a:r>
          </a:p>
          <a:p>
            <a:pPr marL="1506141" lvl="1" indent="-440531" algn="just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 smtClean="0"/>
              <a:t>Yetişkin eğitimi konsorsiyumunun koordinatörü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168" y="360090"/>
            <a:ext cx="11854815" cy="64008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400" dirty="0"/>
              <a:t>Ana Eylem 1- Bireylerin Öğrenme Hareketliliği</a:t>
            </a:r>
            <a:r>
              <a:rPr lang="tr-TR" sz="3500" dirty="0"/>
              <a:t/>
            </a:r>
            <a:br>
              <a:rPr lang="tr-TR" sz="3500" dirty="0"/>
            </a:br>
            <a:r>
              <a:rPr lang="tr-TR" sz="3000" dirty="0"/>
              <a:t>Okul Eğitimi, Mesleki Eğitim ve Yetişkin Eğitimi</a:t>
            </a:r>
            <a:endParaRPr lang="en-US" sz="3500" dirty="0"/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>
          <a:xfrm>
            <a:off x="568152" y="1512218"/>
            <a:ext cx="11521440" cy="48006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endParaRPr lang="tr-TR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Konsorsiyum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Başvuruları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Projenin konsorsiyum tarafından sunulması halinde, konsorsiyumun tüm üyeleri aynı program üyesi ülkeden olmalıdır.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Okul Eğitimi Faaliyetinde konsorsiyum lideri il/ilçe milli eğitim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müdürlükleri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ve okullardır(2019 Rehberi ile eklendi)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0" lvl="7" indent="0" algn="just"/>
            <a:r>
              <a:rPr lang="tr-TR" sz="2000" dirty="0" smtClean="0">
                <a:latin typeface="Arial" pitchFamily="34" charset="0"/>
                <a:cs typeface="Arial" pitchFamily="34" charset="0"/>
              </a:rPr>
              <a:t>İl/ilçe milli eğitim müdürlükleri, önceki yıllarda olduğu gibi 2019 yılında da tek başlarına başvuru sunamazlar. İl/ilçe milli eğitim müdürlükleri en az 2 okuldan oluşacak bir konsorsiyumun lideri olarak başvuru sunabilirler. 2019 yılı itibariyle başvuru sahibi konsorsiyum liderinin personeli faaliyetlerin katılımcısı da olabileceklerdir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tr-TR" sz="31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tr-TR" sz="2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Konsorsiyum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Başvuruları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Faaliyet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türüne göre bir konsorsiyum en az 2 okul + Konsorsiyum Lideri, 3 Mesleki Eğitim veya 3 Yetişkin Eğitimi kuruluşundan oluşmalıdır.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tr-TR" sz="2000" dirty="0" smtClean="0">
              <a:latin typeface="Arial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r>
              <a:rPr lang="tr-TR" sz="2000" dirty="0" smtClean="0">
                <a:latin typeface="Arial" pitchFamily="34" charset="0"/>
                <a:cs typeface="Tahoma" pitchFamily="34" charset="0"/>
              </a:rPr>
              <a:t>Hareketlilik Konsorsiyumunun amacı, hareketliliğin organize edilmesini kolaylaştırmak ve bir kuruluşun tek başına yapabileceği faaliyetlere göre daha fazla katma değer sağlamaktır. 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tr-TR" sz="2000" dirty="0" smtClean="0">
              <a:latin typeface="Arial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r>
              <a:rPr lang="tr-TR" sz="2000" dirty="0" smtClean="0">
                <a:latin typeface="Arial" pitchFamily="34" charset="0"/>
                <a:cs typeface="Tahoma" pitchFamily="34" charset="0"/>
              </a:rPr>
              <a:t>Katılımcı gönderen kuruluş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Tahoma" pitchFamily="34" charset="0"/>
              </a:rPr>
              <a:t>Hareketlilik dönemlerinin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Tahoma" pitchFamily="34" charset="0"/>
              </a:rPr>
              <a:t>kalitesi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, </a:t>
            </a:r>
            <a:r>
              <a:rPr lang="tr-TR" sz="2000" dirty="0" smtClean="0">
                <a:latin typeface="Arial" pitchFamily="34" charset="0"/>
                <a:cs typeface="Tahoma" pitchFamily="34" charset="0"/>
              </a:rPr>
              <a:t>içeriği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Tahoma" pitchFamily="34" charset="0"/>
              </a:rPr>
              <a:t>ve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Tahoma" pitchFamily="34" charset="0"/>
              </a:rPr>
              <a:t>tanınmasından sorumludur. 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tr-TR" sz="2000" dirty="0" smtClean="0">
              <a:latin typeface="Arial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80000"/>
              </a:lnSpc>
            </a:pPr>
            <a:r>
              <a:rPr lang="tr-TR" sz="2000" dirty="0" smtClean="0">
                <a:latin typeface="Arial" pitchFamily="34" charset="0"/>
                <a:cs typeface="Tahoma" pitchFamily="34" charset="0"/>
              </a:rPr>
              <a:t>Konsorsiyumun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Tahoma" pitchFamily="34" charset="0"/>
              </a:rPr>
              <a:t>her üyesi ile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Tahoma" pitchFamily="34" charset="0"/>
              </a:rPr>
              <a:t>K</a:t>
            </a:r>
            <a:r>
              <a:rPr lang="en-US" sz="2000" dirty="0" err="1" smtClean="0">
                <a:latin typeface="Arial" pitchFamily="34" charset="0"/>
                <a:cs typeface="Tahoma" pitchFamily="34" charset="0"/>
              </a:rPr>
              <a:t>oordinatör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Tahoma" pitchFamily="34" charset="0"/>
              </a:rPr>
              <a:t>arasında </a:t>
            </a:r>
            <a:r>
              <a:rPr lang="en-US" sz="2000" dirty="0" err="1" smtClean="0">
                <a:latin typeface="Arial" pitchFamily="34" charset="0"/>
                <a:cs typeface="Tahoma" pitchFamily="34" charset="0"/>
              </a:rPr>
              <a:t>rol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Tahoma" pitchFamily="34" charset="0"/>
              </a:rPr>
              <a:t>ve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Tahoma" pitchFamily="34" charset="0"/>
              </a:rPr>
              <a:t>sorumluluklar</a:t>
            </a:r>
            <a:r>
              <a:rPr lang="tr-TR" sz="2000" dirty="0" smtClean="0">
                <a:latin typeface="Arial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Tahoma" pitchFamily="34" charset="0"/>
              </a:rPr>
              <a:t>idari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Tahoma" pitchFamily="34" charset="0"/>
              </a:rPr>
              <a:t>ve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Tahoma" pitchFamily="34" charset="0"/>
              </a:rPr>
              <a:t>mali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Tahoma" pitchFamily="34" charset="0"/>
              </a:rPr>
              <a:t>düzenlemeler</a:t>
            </a:r>
            <a:r>
              <a:rPr lang="tr-TR" sz="2000" dirty="0" smtClean="0">
                <a:latin typeface="Arial" pitchFamily="34" charset="0"/>
                <a:cs typeface="Tahoma" pitchFamily="34" charset="0"/>
              </a:rPr>
              <a:t>i içeren </a:t>
            </a:r>
            <a:r>
              <a:rPr lang="en-US" sz="2000" dirty="0" err="1" smtClean="0">
                <a:latin typeface="Arial" pitchFamily="34" charset="0"/>
                <a:cs typeface="Tahoma" pitchFamily="34" charset="0"/>
              </a:rPr>
              <a:t>bir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Tahoma" pitchFamily="34" charset="0"/>
              </a:rPr>
              <a:t>anlaşma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Tahoma" pitchFamily="34" charset="0"/>
              </a:rPr>
              <a:t>imzala</a:t>
            </a:r>
            <a:r>
              <a:rPr lang="tr-TR" sz="2000" dirty="0" err="1" smtClean="0">
                <a:latin typeface="Arial" pitchFamily="34" charset="0"/>
                <a:cs typeface="Tahoma" pitchFamily="34" charset="0"/>
              </a:rPr>
              <a:t>nır</a:t>
            </a:r>
            <a:r>
              <a:rPr lang="tr-TR" sz="2000" dirty="0" smtClean="0">
                <a:latin typeface="Arial" pitchFamily="34" charset="0"/>
                <a:cs typeface="Tahoma" pitchFamily="34" charset="0"/>
              </a:rPr>
              <a:t>.</a:t>
            </a:r>
            <a:r>
              <a:rPr lang="en-US" sz="2000" dirty="0" smtClean="0">
                <a:latin typeface="Arial" pitchFamily="34" charset="0"/>
                <a:cs typeface="Tahoma" pitchFamily="34" charset="0"/>
              </a:rPr>
              <a:t> </a:t>
            </a:r>
            <a:endParaRPr lang="tr-TR" sz="2000" dirty="0" smtClean="0">
              <a:latin typeface="Arial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8672" y="3895488"/>
            <a:ext cx="6643926" cy="143017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500" dirty="0" smtClean="0"/>
              <a:t>HİBE ÖLÇÜTLERİ</a:t>
            </a:r>
            <a:endParaRPr lang="en-US" sz="25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248671" y="2320290"/>
            <a:ext cx="7126209" cy="157519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300" dirty="0"/>
              <a:t>ANA EYLEM 1 – BİREYLERİN ÖĞRENME HAREKETLİLİĞİ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300" dirty="0"/>
              <a:t>OKUL EĞİTİMİ, MESLEKİ EĞİTİM VE YETİŞKİN EĞİTİMİ</a:t>
            </a:r>
            <a:endParaRPr lang="en-US" sz="2300" dirty="0"/>
          </a:p>
        </p:txBody>
      </p:sp>
      <p:pic>
        <p:nvPicPr>
          <p:cNvPr id="6" name="3 Resim" descr="kapak sayfası.jpg"/>
          <p:cNvPicPr>
            <a:picLocks noChangeAspect="1"/>
          </p:cNvPicPr>
          <p:nvPr/>
        </p:nvPicPr>
        <p:blipFill>
          <a:blip r:embed="rId2" cstate="print"/>
          <a:srcRect l="40549" t="17799" r="40552" b="8002"/>
          <a:stretch>
            <a:fillRect/>
          </a:stretch>
        </p:blipFill>
        <p:spPr bwMode="auto">
          <a:xfrm>
            <a:off x="0" y="0"/>
            <a:ext cx="309562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854815" cy="64008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1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3433" y="1680210"/>
            <a:ext cx="11521440" cy="456057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r-TR" sz="4000" b="1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r-TR" sz="10000" b="1" dirty="0" smtClean="0"/>
              <a:t>Hibe Ölçütleri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r-TR" sz="100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10000" dirty="0" smtClean="0"/>
              <a:t>Uygunluk (En fazla 30 puan)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100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10000" dirty="0" smtClean="0"/>
              <a:t>Projenin tasarımı ve uygulanmasının kalitesi </a:t>
            </a:r>
            <a:r>
              <a:rPr lang="tr-TR" sz="10000" dirty="0"/>
              <a:t>(En </a:t>
            </a:r>
            <a:r>
              <a:rPr lang="tr-TR" sz="10000" dirty="0" smtClean="0"/>
              <a:t>fazla 40 puan)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100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10000" dirty="0" smtClean="0"/>
              <a:t>Etki ve yaygınlaştırma </a:t>
            </a:r>
            <a:r>
              <a:rPr lang="tr-TR" sz="10000" dirty="0"/>
              <a:t>(En fazla </a:t>
            </a:r>
            <a:r>
              <a:rPr lang="tr-TR" sz="10000" dirty="0" smtClean="0"/>
              <a:t>30 </a:t>
            </a:r>
            <a:r>
              <a:rPr lang="tr-TR" sz="10000" dirty="0"/>
              <a:t>puan)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r-TR" sz="10000" b="1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r-TR" sz="10000" b="1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9000" i="1" dirty="0" smtClean="0"/>
              <a:t>Teklifin hibe alabilmesi için toplamda en az 60 puan almalıdır.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9000" i="1" dirty="0" smtClean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9000" i="1" dirty="0" smtClean="0"/>
              <a:t>Her bir bölüm için geçerli en yüksek puanın yarısını alamayan proje elenir.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68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4000" dirty="0"/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ChangeArrowheads="1"/>
          </p:cNvSpPr>
          <p:nvPr/>
        </p:nvSpPr>
        <p:spPr bwMode="auto">
          <a:xfrm>
            <a:off x="12348210" y="6850856"/>
            <a:ext cx="302260" cy="22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4300" tIns="57150" rIns="114300" bIns="57150" anchor="ctr"/>
          <a:lstStyle/>
          <a:p>
            <a:pPr algn="ctr"/>
            <a:fld id="{D4A499AD-7994-4437-B103-2815369A3833}" type="slidenum">
              <a:rPr lang="tr-TR" altLang="en-US" sz="1500" b="1">
                <a:solidFill>
                  <a:schemeClr val="accent2"/>
                </a:solidFill>
                <a:latin typeface="Georgia" pitchFamily="18" charset="0"/>
              </a:rPr>
              <a:pPr algn="ctr"/>
              <a:t>2</a:t>
            </a:fld>
            <a:endParaRPr lang="tr-TR" altLang="en-US" sz="1500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57910" y="1785224"/>
            <a:ext cx="11290300" cy="4732065"/>
          </a:xfrm>
          <a:prstGeom prst="rect">
            <a:avLst/>
          </a:prstGeom>
          <a:noFill/>
        </p:spPr>
        <p:txBody>
          <a:bodyPr lIns="114300" tIns="57150" rIns="114300" bIns="57150">
            <a:spAutoFit/>
          </a:bodyPr>
          <a:lstStyle/>
          <a:p>
            <a:pPr algn="ctr">
              <a:defRPr/>
            </a:pPr>
            <a:r>
              <a:rPr lang="tr-TR" sz="3000" b="1" dirty="0">
                <a:solidFill>
                  <a:srgbClr val="002A7E"/>
                </a:solidFill>
                <a:latin typeface="+mj-lt"/>
              </a:rPr>
              <a:t>              PROGRAMI NEDİR? </a:t>
            </a:r>
          </a:p>
          <a:p>
            <a:pPr algn="ctr">
              <a:defRPr/>
            </a:pPr>
            <a:endParaRPr lang="tr-TR" sz="3000" dirty="0">
              <a:solidFill>
                <a:srgbClr val="002A7E"/>
              </a:solidFill>
              <a:latin typeface="+mj-lt"/>
            </a:endParaRPr>
          </a:p>
          <a:p>
            <a:pPr algn="just">
              <a:defRPr/>
            </a:pPr>
            <a:r>
              <a:rPr lang="tr-TR" sz="3000" dirty="0">
                <a:solidFill>
                  <a:srgbClr val="002A7E"/>
                </a:solidFill>
                <a:latin typeface="+mj-lt"/>
              </a:rPr>
              <a:t>ERASMUS+, AB’nin 2014-2020 dönemi için eğitim, öğretim, gençlik ve spor alanlarındaki Programıdır. </a:t>
            </a:r>
          </a:p>
          <a:p>
            <a:pPr algn="just">
              <a:defRPr/>
            </a:pPr>
            <a:endParaRPr lang="tr-TR" sz="3000" dirty="0">
              <a:solidFill>
                <a:srgbClr val="002A7E"/>
              </a:solidFill>
              <a:latin typeface="+mj-lt"/>
            </a:endParaRPr>
          </a:p>
          <a:p>
            <a:pPr marL="357188" indent="-357188" algn="just">
              <a:buFont typeface="Wingdings" pitchFamily="2" charset="2"/>
              <a:buChar char="q"/>
              <a:defRPr/>
            </a:pPr>
            <a:r>
              <a:rPr lang="tr-TR" sz="3000" dirty="0">
                <a:solidFill>
                  <a:srgbClr val="002A7E"/>
                </a:solidFill>
                <a:latin typeface="+mj-lt"/>
              </a:rPr>
              <a:t>14,7 milyar Avroluk bütçe ile,</a:t>
            </a:r>
          </a:p>
          <a:p>
            <a:pPr marL="357188" indent="-357188" algn="just">
              <a:buFont typeface="Wingdings" pitchFamily="2" charset="2"/>
              <a:buChar char="q"/>
              <a:defRPr/>
            </a:pPr>
            <a:r>
              <a:rPr lang="tr-TR" sz="3000" dirty="0">
                <a:solidFill>
                  <a:srgbClr val="002A7E"/>
                </a:solidFill>
                <a:latin typeface="+mj-lt"/>
              </a:rPr>
              <a:t>4 milyondan fazla kişiye ve 125 binden fazla kuruluşa, </a:t>
            </a:r>
          </a:p>
          <a:p>
            <a:pPr marL="928688" lvl="1" indent="-357188" algn="just">
              <a:buFont typeface="Arial" pitchFamily="34" charset="0"/>
              <a:buChar char="•"/>
              <a:defRPr/>
            </a:pPr>
            <a:r>
              <a:rPr lang="tr-TR" sz="3000" dirty="0">
                <a:solidFill>
                  <a:srgbClr val="002A7E"/>
                </a:solidFill>
                <a:latin typeface="+mj-lt"/>
              </a:rPr>
              <a:t>eğitim, öğretim, iş tecrübesi ve gönüllü çalışma faaliyetleri altında hareketlilik fırsatı, ortaklık kurma fırsatları sunmaktadır.</a:t>
            </a:r>
          </a:p>
          <a:p>
            <a:pPr>
              <a:defRPr/>
            </a:pPr>
            <a:endParaRPr lang="en-US" sz="3000" dirty="0">
              <a:solidFill>
                <a:srgbClr val="002A7E"/>
              </a:solidFill>
              <a:latin typeface="+mj-lt"/>
            </a:endParaRPr>
          </a:p>
        </p:txBody>
      </p:sp>
      <p:pic>
        <p:nvPicPr>
          <p:cNvPr id="14340" name="Resim 1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691" y="90012"/>
            <a:ext cx="1029018" cy="76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Resim 1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2350" y="1446848"/>
            <a:ext cx="4518343" cy="76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1011238" y="3895488"/>
            <a:ext cx="10881360" cy="1430179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" name="18 Metin Yer Tutucusu"/>
          <p:cNvSpPr>
            <a:spLocks noGrp="1"/>
          </p:cNvSpPr>
          <p:nvPr>
            <p:ph type="body" idx="1"/>
          </p:nvPr>
        </p:nvSpPr>
        <p:spPr>
          <a:xfrm>
            <a:off x="1011238" y="2320290"/>
            <a:ext cx="10881360" cy="1575197"/>
          </a:xfrm>
        </p:spPr>
        <p:txBody>
          <a:bodyPr/>
          <a:lstStyle/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854815" cy="64008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1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3433" y="1680210"/>
            <a:ext cx="11521440" cy="456057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r-TR" b="1" dirty="0" smtClean="0"/>
              <a:t>Uygunluk  </a:t>
            </a:r>
            <a:r>
              <a:rPr lang="tr-TR" b="1" dirty="0"/>
              <a:t>(En fazla 30 puan</a:t>
            </a:r>
            <a:r>
              <a:rPr lang="tr-TR" b="1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r-TR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dirty="0"/>
              <a:t>Proje teklifinin;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dirty="0"/>
              <a:t>program faaliyetinin amaçları ve öncelikleriyle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dirty="0"/>
              <a:t>ortak kurumlar ve katılımcı bireylerin ihtiyaç ve amaçlarıyla </a:t>
            </a:r>
            <a:r>
              <a:rPr lang="tr-TR" dirty="0" smtClean="0"/>
              <a:t>uygunluğu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tr-TR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dirty="0"/>
              <a:t>Proje teklifinin,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dirty="0"/>
              <a:t>katılımcılar </a:t>
            </a:r>
            <a:r>
              <a:rPr lang="tr-TR" dirty="0" smtClean="0"/>
              <a:t>için </a:t>
            </a:r>
            <a:r>
              <a:rPr lang="tr-TR" dirty="0"/>
              <a:t>yüksek kalitede öğrenme çıktıları üretmesi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dirty="0"/>
              <a:t>ortak kuruluşların kapasite ve uluslararası kapsamlarını güncellemesi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4000" dirty="0"/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854815" cy="64008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1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5640" y="1520190"/>
            <a:ext cx="11521440" cy="512064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r-TR" sz="4000" b="1" dirty="0" smtClean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9000" b="1" dirty="0"/>
              <a:t>Projenin Tasarımı ve Kalitesi (En fazla 40 puan)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10000" b="1" dirty="0" smtClean="0">
              <a:latin typeface="Times New Roman"/>
              <a:ea typeface="SimSun"/>
            </a:endParaRP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tabLst>
                <a:tab pos="571500" algn="l"/>
              </a:tabLst>
              <a:defRPr/>
            </a:pPr>
            <a:r>
              <a:rPr lang="tr-TR" sz="8000" dirty="0" smtClean="0"/>
              <a:t>Hazırlık</a:t>
            </a:r>
            <a:r>
              <a:rPr lang="tr-TR" sz="8000" dirty="0"/>
              <a:t>, </a:t>
            </a:r>
            <a:r>
              <a:rPr lang="tr-TR" sz="8000" dirty="0" smtClean="0"/>
              <a:t>hareketliliğin uygulanması </a:t>
            </a:r>
            <a:r>
              <a:rPr lang="tr-TR" sz="8000" dirty="0"/>
              <a:t>ve değerlendirme gibi projenin tüm aşamalarının açık, tam ve kaliteli </a:t>
            </a:r>
            <a:r>
              <a:rPr lang="tr-TR" sz="8000" dirty="0" smtClean="0"/>
              <a:t>olması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tabLst>
                <a:tab pos="571500" algn="l"/>
              </a:tabLst>
              <a:defRPr/>
            </a:pPr>
            <a:endParaRPr lang="tr-TR" sz="8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tabLst>
                <a:tab pos="571500" algn="l"/>
              </a:tabLst>
              <a:defRPr/>
            </a:pPr>
            <a:r>
              <a:rPr lang="tr-TR" sz="8000" dirty="0"/>
              <a:t>Projenin amaçlarıyla ön görülen faaliyetler arasındaki </a:t>
            </a:r>
            <a:r>
              <a:rPr lang="tr-TR" sz="8000" dirty="0" smtClean="0"/>
              <a:t>uyum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tabLst>
                <a:tab pos="571500" algn="l"/>
              </a:tabLst>
              <a:defRPr/>
            </a:pPr>
            <a:endParaRPr lang="tr-TR" sz="8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tabLst>
                <a:tab pos="571500" algn="l"/>
              </a:tabLst>
              <a:defRPr/>
            </a:pPr>
            <a:r>
              <a:rPr lang="tr-TR" sz="8000" dirty="0"/>
              <a:t>Pratik düzenlemeler, yönetim ve destek yöntemlerinin </a:t>
            </a:r>
            <a:r>
              <a:rPr lang="tr-TR" sz="8000" dirty="0" smtClean="0"/>
              <a:t>kalitesi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tabLst>
                <a:tab pos="571500" algn="l"/>
              </a:tabLst>
              <a:defRPr/>
            </a:pPr>
            <a:endParaRPr lang="tr-TR" sz="8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tabLst>
                <a:tab pos="571500" algn="l"/>
              </a:tabLst>
              <a:defRPr/>
            </a:pPr>
            <a:r>
              <a:rPr lang="tr-TR" sz="8000" dirty="0"/>
              <a:t>Katılımcılar için yapılacak hazırlığın </a:t>
            </a:r>
            <a:r>
              <a:rPr lang="tr-TR" sz="8000" dirty="0" smtClean="0"/>
              <a:t>kalitesi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tabLst>
                <a:tab pos="571500" algn="l"/>
              </a:tabLst>
              <a:defRPr/>
            </a:pPr>
            <a:endParaRPr lang="tr-TR" sz="8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tabLst>
                <a:tab pos="571500" algn="l"/>
              </a:tabLst>
              <a:defRPr/>
            </a:pPr>
            <a:r>
              <a:rPr lang="tr-TR" sz="8000" dirty="0"/>
              <a:t>Avrupa’nın şeffaflık ve tanınma araçlarının uygun kullanımı </a:t>
            </a:r>
            <a:r>
              <a:rPr lang="tr-TR" sz="8000" dirty="0" smtClean="0"/>
              <a:t>ve öğrenme </a:t>
            </a:r>
            <a:r>
              <a:rPr lang="tr-TR" sz="8000" dirty="0"/>
              <a:t>çıktılarının tanınması </a:t>
            </a:r>
            <a:r>
              <a:rPr lang="tr-TR" sz="8000" dirty="0" smtClean="0"/>
              <a:t>için </a:t>
            </a:r>
            <a:r>
              <a:rPr lang="tr-TR" sz="8000" dirty="0"/>
              <a:t>yapılacak düzenlemelerin </a:t>
            </a:r>
            <a:r>
              <a:rPr lang="tr-TR" sz="8000" dirty="0" smtClean="0"/>
              <a:t>kalitesi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tabLst>
                <a:tab pos="571500" algn="l"/>
              </a:tabLst>
              <a:defRPr/>
            </a:pPr>
            <a:endParaRPr lang="tr-TR" sz="8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tabLst>
                <a:tab pos="571500" algn="l"/>
              </a:tabLst>
              <a:defRPr/>
            </a:pPr>
            <a:r>
              <a:rPr lang="tr-TR" sz="8000" dirty="0"/>
              <a:t>Katılımcıların seçimi </a:t>
            </a:r>
            <a:r>
              <a:rPr lang="tr-TR" sz="8000" dirty="0" smtClean="0"/>
              <a:t>ve faaliyetlere dahil </a:t>
            </a:r>
            <a:r>
              <a:rPr lang="tr-TR" sz="8000" dirty="0"/>
              <a:t>edilmesi için yapılacak </a:t>
            </a:r>
            <a:r>
              <a:rPr lang="tr-TR" sz="8000" dirty="0" smtClean="0"/>
              <a:t>işlemlerin </a:t>
            </a:r>
            <a:r>
              <a:rPr lang="tr-TR" sz="8000" dirty="0"/>
              <a:t>ve alınacak önlemlerin </a:t>
            </a:r>
            <a:r>
              <a:rPr lang="tr-TR" sz="8000" dirty="0" smtClean="0"/>
              <a:t>uygunluğu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tabLst>
                <a:tab pos="571500" algn="l"/>
              </a:tabLst>
              <a:defRPr/>
            </a:pPr>
            <a:endParaRPr lang="tr-TR" sz="8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tabLst>
                <a:tab pos="571500" algn="l"/>
              </a:tabLst>
              <a:defRPr/>
            </a:pPr>
            <a:r>
              <a:rPr lang="tr-TR" sz="8000" dirty="0" smtClean="0"/>
              <a:t>Proje </a:t>
            </a:r>
            <a:r>
              <a:rPr lang="tr-TR" sz="8000" dirty="0"/>
              <a:t>ortağı kuruluşlar arasındaki iş birliği ve iletişimin kalitesi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9000" i="1" dirty="0" smtClean="0"/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68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4000" dirty="0"/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961495" cy="64008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1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3433" y="1680210"/>
            <a:ext cx="11521440" cy="456057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r-TR" sz="4000" b="1" dirty="0" smtClean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9000" b="1" dirty="0" smtClean="0"/>
              <a:t>Etki </a:t>
            </a:r>
            <a:r>
              <a:rPr lang="tr-TR" sz="9000" b="1" dirty="0"/>
              <a:t>ve Yaygınlaştırma (En fazla 30 puan</a:t>
            </a:r>
            <a:r>
              <a:rPr lang="tr-TR" sz="9000" b="1" dirty="0" smtClean="0"/>
              <a:t>)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9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9000" dirty="0" smtClean="0"/>
              <a:t>Proje </a:t>
            </a:r>
            <a:r>
              <a:rPr lang="tr-TR" sz="9000" dirty="0"/>
              <a:t>çıktılarını değerlendirmek için </a:t>
            </a:r>
            <a:r>
              <a:rPr lang="tr-TR" sz="9000" dirty="0" smtClean="0"/>
              <a:t>yapılacak </a:t>
            </a:r>
            <a:r>
              <a:rPr lang="tr-TR" sz="9000" dirty="0"/>
              <a:t>faaliyetlerin </a:t>
            </a:r>
            <a:r>
              <a:rPr lang="tr-TR" sz="9000" dirty="0" smtClean="0"/>
              <a:t>kalitesi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9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9000" dirty="0" smtClean="0"/>
              <a:t>Projenin,</a:t>
            </a:r>
          </a:p>
          <a:p>
            <a:pPr lvl="1" algn="just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9000" dirty="0" smtClean="0"/>
              <a:t>devamında </a:t>
            </a:r>
            <a:r>
              <a:rPr lang="tr-TR" sz="9000" dirty="0"/>
              <a:t>ve sonrasında katılımcılar ve proje </a:t>
            </a:r>
            <a:r>
              <a:rPr lang="tr-TR" sz="9000" dirty="0" smtClean="0"/>
              <a:t>ortakları,</a:t>
            </a:r>
          </a:p>
          <a:p>
            <a:pPr lvl="1" algn="just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9000" dirty="0" smtClean="0"/>
              <a:t>yerel</a:t>
            </a:r>
            <a:r>
              <a:rPr lang="tr-TR" sz="9000" dirty="0"/>
              <a:t>, bölgesel, ulusal ve/veya Avrupa düzeylerinde </a:t>
            </a:r>
            <a:r>
              <a:rPr lang="tr-TR" sz="9000" dirty="0" smtClean="0"/>
              <a:t>proje ortakları ve katılımcılar </a:t>
            </a:r>
            <a:r>
              <a:rPr lang="tr-TR" sz="9000" dirty="0"/>
              <a:t>dışındakilere yönelik potansiyel </a:t>
            </a:r>
            <a:r>
              <a:rPr lang="tr-TR" sz="9000" dirty="0" smtClean="0"/>
              <a:t>etkisi</a:t>
            </a:r>
          </a:p>
          <a:p>
            <a:pPr lvl="1" algn="just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tr-TR" sz="9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9000" dirty="0" smtClean="0"/>
              <a:t>Proje </a:t>
            </a:r>
            <a:r>
              <a:rPr lang="tr-TR" sz="9000" dirty="0"/>
              <a:t>çıktılarının ortak kuruluşlar içinde ve dışında yaygınlaştırılması, amaçlanan faaliyetlerin uygunluğu ve kalitesi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4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6624" y="3895488"/>
            <a:ext cx="7075974" cy="143017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500" dirty="0" smtClean="0"/>
              <a:t>BÜTÇE KALEMLERİ</a:t>
            </a:r>
            <a:endParaRPr lang="en-US" sz="25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816623" y="2320290"/>
            <a:ext cx="7664937" cy="157519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300" dirty="0"/>
              <a:t>ANA EYLEM 1 – BİREYLERİN ÖĞRENME HAREKETLİLİĞİ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300" dirty="0"/>
              <a:t>OKUL EĞİTİMİ, MESLEKİ EĞİTİM VE YETİŞKİN EĞİTİMİ</a:t>
            </a:r>
            <a:endParaRPr lang="en-US" sz="2300" dirty="0"/>
          </a:p>
        </p:txBody>
      </p:sp>
      <p:pic>
        <p:nvPicPr>
          <p:cNvPr id="6" name="3 Resim" descr="kapak sayfası.jpg"/>
          <p:cNvPicPr>
            <a:picLocks noChangeAspect="1"/>
          </p:cNvPicPr>
          <p:nvPr/>
        </p:nvPicPr>
        <p:blipFill>
          <a:blip r:embed="rId2" cstate="print"/>
          <a:srcRect l="40549" t="17799" r="40552" b="8002"/>
          <a:stretch>
            <a:fillRect/>
          </a:stretch>
        </p:blipFill>
        <p:spPr bwMode="auto">
          <a:xfrm>
            <a:off x="0" y="0"/>
            <a:ext cx="309562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961495" cy="64008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1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6765" y="1760220"/>
            <a:ext cx="11521440" cy="456057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r-TR" sz="2000" b="1" dirty="0" smtClean="0">
                <a:solidFill>
                  <a:schemeClr val="dk1"/>
                </a:solidFill>
              </a:rPr>
              <a:t>Bütçe Kalemleri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r-TR" sz="2000" dirty="0" smtClean="0">
              <a:solidFill>
                <a:schemeClr val="dk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>
                <a:solidFill>
                  <a:schemeClr val="dk1"/>
                </a:solidFill>
              </a:rPr>
              <a:t>Tüm Hareketlilik Faaliyetleri için;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 smtClean="0">
                <a:solidFill>
                  <a:schemeClr val="dk1"/>
                </a:solidFill>
              </a:rPr>
              <a:t>Kurumsal destek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 smtClean="0">
                <a:solidFill>
                  <a:schemeClr val="dk1"/>
                </a:solidFill>
              </a:rPr>
              <a:t>Seyahat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 smtClean="0">
                <a:solidFill>
                  <a:schemeClr val="dk1"/>
                </a:solidFill>
              </a:rPr>
              <a:t>Bireysel destek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 smtClean="0">
                <a:solidFill>
                  <a:schemeClr val="dk1"/>
                </a:solidFill>
              </a:rPr>
              <a:t>Özel ihtiyaç desteği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 smtClean="0">
              <a:solidFill>
                <a:schemeClr val="dk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>
                <a:solidFill>
                  <a:schemeClr val="dk1"/>
                </a:solidFill>
              </a:rPr>
              <a:t>Mesleki Eğitim Öğrencileri için;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 smtClean="0">
                <a:solidFill>
                  <a:schemeClr val="dk1"/>
                </a:solidFill>
              </a:rPr>
              <a:t>Dil desteği</a:t>
            </a:r>
            <a:endParaRPr lang="tr-TR" sz="2000" i="1" dirty="0">
              <a:solidFill>
                <a:schemeClr val="dk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 smtClean="0">
                <a:solidFill>
                  <a:schemeClr val="dk1"/>
                </a:solidFill>
              </a:rPr>
              <a:t>İstisnai masraflar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tr-TR" sz="2000" dirty="0" smtClean="0">
              <a:solidFill>
                <a:schemeClr val="dk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>
                <a:solidFill>
                  <a:schemeClr val="dk1"/>
                </a:solidFill>
              </a:rPr>
              <a:t>Okul Eğitimi ve Yetişkin Eğitimi için;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tr-TR" sz="2000" i="1" dirty="0" smtClean="0">
                <a:solidFill>
                  <a:schemeClr val="dk1"/>
                </a:solidFill>
              </a:rPr>
              <a:t>Kurs ücreti</a:t>
            </a:r>
            <a:endParaRPr lang="tr-TR" sz="2000" i="1" dirty="0">
              <a:solidFill>
                <a:schemeClr val="dk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/>
          </a:p>
        </p:txBody>
      </p:sp>
      <p:graphicFrame>
        <p:nvGraphicFramePr>
          <p:cNvPr id="4" name="Diyagram 8"/>
          <p:cNvGraphicFramePr/>
          <p:nvPr/>
        </p:nvGraphicFramePr>
        <p:xfrm>
          <a:off x="3779709" y="1608715"/>
          <a:ext cx="10098217" cy="4712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854815" cy="80010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1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6765" y="1840230"/>
            <a:ext cx="11521440" cy="472059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r-TR" sz="2000" b="1" dirty="0" smtClean="0">
                <a:solidFill>
                  <a:schemeClr val="dk1"/>
                </a:solidFill>
              </a:rPr>
              <a:t>Kurumsal Destek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2000" dirty="0" smtClean="0"/>
              <a:t>Hazırlık (pedagojik, kültürlerarası, dil), Hareketlilik faaliyeti süresince katılımcıların desteklenmesi, öğrenme çıktılarının geçerli hale getirilmesi dahil Hareketlilik </a:t>
            </a:r>
            <a:r>
              <a:rPr lang="tr-TR" sz="2000" dirty="0"/>
              <a:t>faaliyetlerinin uygulanmasıyla doğrudan bağlantılı olan her türlü </a:t>
            </a:r>
            <a:r>
              <a:rPr lang="tr-TR" sz="2000" dirty="0" smtClean="0"/>
              <a:t>harcama için</a:t>
            </a:r>
            <a:endParaRPr lang="tr-TR" sz="2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r-TR" sz="2000" b="1" dirty="0" smtClean="0">
              <a:solidFill>
                <a:schemeClr val="dk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r-TR" sz="2000" dirty="0">
                <a:solidFill>
                  <a:schemeClr val="dk1"/>
                </a:solidFill>
              </a:rPr>
              <a:t>Okul </a:t>
            </a:r>
            <a:r>
              <a:rPr lang="tr-TR" sz="2000" dirty="0" smtClean="0">
                <a:solidFill>
                  <a:schemeClr val="dk1"/>
                </a:solidFill>
              </a:rPr>
              <a:t>Eğitimi, Mesleki Eğitim ve Yetişkin Eğitimi projeleri için belirlenen birim maliyetler;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100</a:t>
            </a:r>
            <a:r>
              <a:rPr lang="tr-TR" sz="2000" dirty="0"/>
              <a:t>. katılımcıya </a:t>
            </a:r>
            <a:r>
              <a:rPr lang="tr-TR" sz="2000" dirty="0" smtClean="0"/>
              <a:t>kadar, her katılımcı </a:t>
            </a:r>
            <a:r>
              <a:rPr lang="tr-TR" sz="2000" dirty="0"/>
              <a:t>için 350 </a:t>
            </a:r>
            <a:r>
              <a:rPr lang="tr-TR" sz="2000" dirty="0" smtClean="0"/>
              <a:t>€ </a:t>
            </a:r>
            <a:endParaRPr lang="tr-TR" sz="20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100. katılımcıdan sonraki </a:t>
            </a:r>
            <a:r>
              <a:rPr lang="tr-TR" sz="2000" dirty="0"/>
              <a:t>her katılımcı için 200 </a:t>
            </a:r>
            <a:r>
              <a:rPr lang="tr-TR" sz="2000" dirty="0" smtClean="0"/>
              <a:t>€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854815" cy="64008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1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1208" y="1680210"/>
            <a:ext cx="11521440" cy="5040630"/>
          </a:xfrm>
        </p:spPr>
        <p:txBody>
          <a:bodyPr rtlCol="0">
            <a:noAutofit/>
          </a:bodyPr>
          <a:lstStyle/>
          <a:p>
            <a:pPr marL="0" indent="0" defTabSz="1143000" eaLnBrk="1" hangingPunct="1">
              <a:spcBef>
                <a:spcPct val="0"/>
              </a:spcBef>
              <a:buNone/>
              <a:defRPr/>
            </a:pPr>
            <a:r>
              <a:rPr lang="tr-TR" sz="2000" b="1" dirty="0" smtClean="0"/>
              <a:t>Seyahat</a:t>
            </a:r>
          </a:p>
          <a:p>
            <a:pPr marL="0" indent="0" defTabSz="1143000" eaLnBrk="1" hangingPunct="1">
              <a:spcBef>
                <a:spcPct val="0"/>
              </a:spcBef>
              <a:buNone/>
              <a:defRPr/>
            </a:pPr>
            <a:endParaRPr lang="tr-TR" sz="2000" dirty="0" smtClean="0"/>
          </a:p>
          <a:p>
            <a:pPr algn="just" defTabSz="1143000"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tr-TR" sz="2000" dirty="0" smtClean="0"/>
              <a:t>Refakatçiler dahil katılımcılar tarafından yurtdışı faaliyet </a:t>
            </a:r>
            <a:r>
              <a:rPr lang="tr-TR" sz="2000" dirty="0"/>
              <a:t>yerine gitmek ve dönmek için </a:t>
            </a:r>
            <a:r>
              <a:rPr lang="tr-TR" sz="2000" dirty="0" smtClean="0"/>
              <a:t>kullanılacak birim maliyet üzerinden hesaplanan destek. </a:t>
            </a:r>
            <a:endParaRPr lang="tr-TR" sz="2000" dirty="0"/>
          </a:p>
          <a:p>
            <a:pPr algn="just" defTabSz="1143000" eaLnBrk="1" hangingPunct="1">
              <a:spcBef>
                <a:spcPct val="0"/>
              </a:spcBef>
              <a:buFont typeface="Arial"/>
              <a:buChar char="•"/>
              <a:defRPr/>
            </a:pPr>
            <a:endParaRPr lang="tr-TR" sz="2000" dirty="0"/>
          </a:p>
          <a:p>
            <a:pPr algn="just" defTabSz="1143000"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tr-TR" sz="2000" dirty="0" smtClean="0"/>
              <a:t>Mesafelere göre belirlenen birim maliyetler:</a:t>
            </a:r>
            <a:endParaRPr lang="tr-TR" sz="2000" dirty="0"/>
          </a:p>
          <a:p>
            <a:pPr lvl="1" algn="just" defTabSz="1143000" eaLnBrk="1" hangingPunct="1">
              <a:spcBef>
                <a:spcPct val="0"/>
              </a:spcBef>
              <a:buFont typeface="Arial"/>
              <a:buChar char="–"/>
              <a:defRPr/>
            </a:pPr>
            <a:r>
              <a:rPr lang="tr-TR" sz="2000" dirty="0"/>
              <a:t>100 ila 499 KM arasındaki seyahat mesafeleri için; katılımcı başına 180 </a:t>
            </a:r>
            <a:r>
              <a:rPr lang="tr-TR" sz="2000" dirty="0" smtClean="0"/>
              <a:t>€</a:t>
            </a:r>
          </a:p>
          <a:p>
            <a:pPr lvl="1" algn="just" defTabSz="1143000" eaLnBrk="1" hangingPunct="1">
              <a:spcBef>
                <a:spcPct val="0"/>
              </a:spcBef>
              <a:buFont typeface="Arial"/>
              <a:buChar char="–"/>
              <a:defRPr/>
            </a:pPr>
            <a:r>
              <a:rPr lang="tr-TR" sz="2000" dirty="0" smtClean="0"/>
              <a:t>500 </a:t>
            </a:r>
            <a:r>
              <a:rPr lang="tr-TR" sz="2000" dirty="0"/>
              <a:t>ila 1999 KM arasındaki seyahat mesafeleri için; katılımcı başına 275 </a:t>
            </a:r>
            <a:r>
              <a:rPr lang="tr-TR" sz="2000" dirty="0" smtClean="0"/>
              <a:t>€</a:t>
            </a:r>
          </a:p>
          <a:p>
            <a:pPr lvl="1" algn="just" defTabSz="1143000" eaLnBrk="1" hangingPunct="1">
              <a:spcBef>
                <a:spcPct val="0"/>
              </a:spcBef>
              <a:buFont typeface="Arial"/>
              <a:buChar char="–"/>
              <a:defRPr/>
            </a:pPr>
            <a:r>
              <a:rPr lang="tr-TR" sz="2000" dirty="0" smtClean="0"/>
              <a:t>2000 </a:t>
            </a:r>
            <a:r>
              <a:rPr lang="tr-TR" sz="2000" dirty="0"/>
              <a:t>ila 2999 KM arasındaki seyahat mesafeleri için:  Katılımcı başına </a:t>
            </a:r>
            <a:r>
              <a:rPr lang="tr-TR" sz="2000" dirty="0" smtClean="0"/>
              <a:t>360 € </a:t>
            </a:r>
          </a:p>
          <a:p>
            <a:pPr lvl="1" algn="just" defTabSz="1143000" eaLnBrk="1" hangingPunct="1">
              <a:spcBef>
                <a:spcPct val="0"/>
              </a:spcBef>
              <a:buFont typeface="Arial"/>
              <a:buChar char="–"/>
              <a:defRPr/>
            </a:pPr>
            <a:r>
              <a:rPr lang="tr-TR" sz="2000" dirty="0" smtClean="0"/>
              <a:t>3000 </a:t>
            </a:r>
            <a:r>
              <a:rPr lang="tr-TR" sz="2000" dirty="0"/>
              <a:t>ila 3999 KM arasındaki seyahat mesafeleri için:  Katılımcı başına 530 </a:t>
            </a:r>
            <a:r>
              <a:rPr lang="tr-TR" sz="2000" dirty="0" smtClean="0"/>
              <a:t>€ </a:t>
            </a:r>
          </a:p>
          <a:p>
            <a:pPr lvl="1" algn="just" defTabSz="1143000" eaLnBrk="1" hangingPunct="1">
              <a:spcBef>
                <a:spcPct val="0"/>
              </a:spcBef>
              <a:buFont typeface="Arial"/>
              <a:buChar char="–"/>
              <a:defRPr/>
            </a:pPr>
            <a:r>
              <a:rPr lang="tr-TR" sz="2000" dirty="0" smtClean="0"/>
              <a:t>4000 </a:t>
            </a:r>
            <a:r>
              <a:rPr lang="tr-TR" sz="2000" dirty="0"/>
              <a:t>ila 7999 KM arasındaki seyahat mesafeleri için:  Katılımcı başına 820 </a:t>
            </a:r>
            <a:r>
              <a:rPr lang="tr-TR" sz="2000" dirty="0" smtClean="0"/>
              <a:t>€ </a:t>
            </a:r>
          </a:p>
          <a:p>
            <a:pPr lvl="1" algn="just" defTabSz="1143000" eaLnBrk="1" hangingPunct="1">
              <a:spcBef>
                <a:spcPct val="0"/>
              </a:spcBef>
              <a:buFont typeface="Arial"/>
              <a:buChar char="–"/>
              <a:defRPr/>
            </a:pPr>
            <a:r>
              <a:rPr lang="tr-TR" sz="2000" dirty="0" smtClean="0"/>
              <a:t>8000 </a:t>
            </a:r>
            <a:r>
              <a:rPr lang="tr-TR" sz="2000" dirty="0"/>
              <a:t>KM ya da daha fazla seyahat mesafeleri için:  Katılımcı başına 1100 </a:t>
            </a:r>
            <a:r>
              <a:rPr lang="tr-TR" sz="2000" dirty="0" smtClean="0"/>
              <a:t>€ </a:t>
            </a:r>
            <a:endParaRPr lang="tr-TR" sz="2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Mesafeler için Avrupa Komisyonu’nun </a:t>
            </a:r>
            <a:r>
              <a:rPr lang="tr-TR" sz="2000" u="sng" dirty="0" smtClean="0"/>
              <a:t>hesaplama aracı </a:t>
            </a:r>
            <a:r>
              <a:rPr lang="tr-TR" sz="2000" dirty="0" smtClean="0"/>
              <a:t>kullanılır.</a:t>
            </a:r>
            <a:endParaRPr lang="tr-TR" sz="20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961495" cy="64008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1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325" y="1920240"/>
            <a:ext cx="11521440" cy="4560570"/>
          </a:xfrm>
        </p:spPr>
        <p:txBody>
          <a:bodyPr rtlCol="0">
            <a:noAutofit/>
          </a:bodyPr>
          <a:lstStyle/>
          <a:p>
            <a:pPr marL="0" indent="0" defTabSz="1143000" eaLnBrk="1" hangingPunct="1">
              <a:spcBef>
                <a:spcPct val="0"/>
              </a:spcBef>
              <a:buNone/>
              <a:defRPr/>
            </a:pPr>
            <a:r>
              <a:rPr lang="tr-TR" sz="2000" b="1" dirty="0" smtClean="0"/>
              <a:t>Bireysel Destek</a:t>
            </a:r>
          </a:p>
          <a:p>
            <a:pPr marL="0" indent="0" defTabSz="1143000" eaLnBrk="1" hangingPunct="1">
              <a:spcBef>
                <a:spcPct val="0"/>
              </a:spcBef>
              <a:buNone/>
              <a:defRPr/>
            </a:pPr>
            <a:endParaRPr lang="tr-TR" sz="2000" dirty="0" smtClean="0"/>
          </a:p>
          <a:p>
            <a:pPr algn="just" defTabSz="1143000"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tr-TR" sz="2000" dirty="0" smtClean="0"/>
              <a:t>Katılımcıların yurtdışı faaliyeti sırasında kullanacakları birim maliyet üzerinden hesaplanan günlük harcırahlar</a:t>
            </a:r>
          </a:p>
          <a:p>
            <a:pPr algn="just" defTabSz="1143000" eaLnBrk="1" hangingPunct="1">
              <a:spcBef>
                <a:spcPct val="0"/>
              </a:spcBef>
              <a:buFont typeface="Arial"/>
              <a:buChar char="•"/>
              <a:defRPr/>
            </a:pPr>
            <a:endParaRPr lang="tr-TR" sz="2000" dirty="0" smtClean="0"/>
          </a:p>
          <a:p>
            <a:pPr algn="just" defTabSz="1143000"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tr-TR" sz="2000" dirty="0" smtClean="0"/>
              <a:t>Ülke ve süreye göre değişir.</a:t>
            </a:r>
            <a:endParaRPr lang="tr-TR" sz="2000" dirty="0"/>
          </a:p>
          <a:p>
            <a:pPr algn="just" defTabSz="1143000" eaLnBrk="1" hangingPunct="1">
              <a:spcBef>
                <a:spcPct val="0"/>
              </a:spcBef>
              <a:buFont typeface="Arial"/>
              <a:buChar char="•"/>
              <a:defRPr/>
            </a:pPr>
            <a:endParaRPr lang="tr-TR" sz="2000" dirty="0" smtClean="0"/>
          </a:p>
          <a:p>
            <a:pPr defTabSz="1143000" eaLnBrk="1" hangingPunct="1">
              <a:spcBef>
                <a:spcPct val="0"/>
              </a:spcBef>
              <a:buNone/>
              <a:defRPr/>
            </a:pPr>
            <a:endParaRPr lang="tr-TR" sz="2000" dirty="0" smtClean="0"/>
          </a:p>
          <a:p>
            <a:pPr defTabSz="1143000" eaLnBrk="1" hangingPunct="1">
              <a:spcBef>
                <a:spcPct val="0"/>
              </a:spcBef>
              <a:buFont typeface="Arial"/>
              <a:buChar char="•"/>
              <a:defRPr/>
            </a:pPr>
            <a:endParaRPr lang="tr-TR" sz="2000" dirty="0"/>
          </a:p>
          <a:p>
            <a:pPr defTabSz="1143000" eaLnBrk="1" hangingPunct="1">
              <a:spcBef>
                <a:spcPct val="0"/>
              </a:spcBef>
              <a:buFont typeface="Arial"/>
              <a:buChar char="•"/>
              <a:defRPr/>
            </a:pPr>
            <a:endParaRPr lang="tr-TR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961495" cy="72009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1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6765" y="1920240"/>
            <a:ext cx="11521440" cy="4560570"/>
          </a:xfrm>
        </p:spPr>
        <p:txBody>
          <a:bodyPr rtlCol="0">
            <a:noAutofit/>
          </a:bodyPr>
          <a:lstStyle/>
          <a:p>
            <a:pPr marL="0" indent="0" algn="just" defTabSz="1143000" eaLnBrk="1" hangingPunct="1">
              <a:spcBef>
                <a:spcPct val="0"/>
              </a:spcBef>
              <a:buNone/>
              <a:defRPr/>
            </a:pPr>
            <a:r>
              <a:rPr lang="tr-TR" sz="2000" b="1" dirty="0" smtClean="0"/>
              <a:t>Özel İhtiyaç Desteği</a:t>
            </a:r>
          </a:p>
          <a:p>
            <a:pPr marL="0" indent="0" algn="just" defTabSz="1143000" eaLnBrk="1" hangingPunct="1">
              <a:spcBef>
                <a:spcPct val="0"/>
              </a:spcBef>
              <a:buNone/>
              <a:defRPr/>
            </a:pPr>
            <a:endParaRPr lang="tr-TR" sz="2000" dirty="0" smtClean="0"/>
          </a:p>
          <a:p>
            <a:pPr algn="just" defTabSz="1143000"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tr-TR" sz="2000" dirty="0" smtClean="0"/>
              <a:t>Engelli </a:t>
            </a:r>
            <a:r>
              <a:rPr lang="tr-TR" sz="2000" dirty="0"/>
              <a:t>katılımcılar ile doğrudan ilişkili </a:t>
            </a:r>
            <a:r>
              <a:rPr lang="tr-TR" sz="2000" dirty="0" smtClean="0"/>
              <a:t>ek harcamalar</a:t>
            </a:r>
          </a:p>
          <a:p>
            <a:pPr algn="just" defTabSz="1143000" eaLnBrk="1" hangingPunct="1">
              <a:spcBef>
                <a:spcPct val="0"/>
              </a:spcBef>
              <a:buFont typeface="Arial"/>
              <a:buChar char="•"/>
              <a:defRPr/>
            </a:pPr>
            <a:endParaRPr lang="tr-TR" sz="2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Uygun harcama tutarının %100’üne kadar ek katkı</a:t>
            </a:r>
          </a:p>
          <a:p>
            <a:pPr algn="just" defTabSz="1143000" eaLnBrk="1" hangingPunct="1">
              <a:spcBef>
                <a:spcPct val="0"/>
              </a:spcBef>
              <a:buFont typeface="Arial"/>
              <a:buChar char="•"/>
              <a:defRPr/>
            </a:pPr>
            <a:endParaRPr lang="tr-TR" sz="2000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/>
              <a:t>Başvuru aşamasında gerekçelendirilme şartı </a:t>
            </a:r>
          </a:p>
          <a:p>
            <a:pPr defTabSz="1143000" eaLnBrk="1" hangingPunct="1">
              <a:spcBef>
                <a:spcPct val="0"/>
              </a:spcBef>
              <a:buFont typeface="Arial"/>
              <a:buChar char="•"/>
              <a:defRPr/>
            </a:pPr>
            <a:endParaRPr lang="tr-TR" sz="2000" dirty="0"/>
          </a:p>
          <a:p>
            <a:pPr defTabSz="1143000" eaLnBrk="1" hangingPunct="1">
              <a:spcBef>
                <a:spcPct val="0"/>
              </a:spcBef>
              <a:buFont typeface="Arial"/>
              <a:buChar char="•"/>
              <a:defRPr/>
            </a:pPr>
            <a:endParaRPr lang="tr-TR" sz="2000" dirty="0" smtClean="0"/>
          </a:p>
          <a:p>
            <a:pPr defTabSz="1143000" eaLnBrk="1" hangingPunct="1">
              <a:spcBef>
                <a:spcPct val="0"/>
              </a:spcBef>
              <a:buFont typeface="Arial"/>
              <a:buChar char="•"/>
              <a:defRPr/>
            </a:pPr>
            <a:endParaRPr lang="tr-TR" sz="2000" dirty="0"/>
          </a:p>
          <a:p>
            <a:pPr defTabSz="1143000" eaLnBrk="1" hangingPunct="1">
              <a:spcBef>
                <a:spcPct val="0"/>
              </a:spcBef>
              <a:buFont typeface="Arial"/>
              <a:buChar char="•"/>
              <a:defRPr/>
            </a:pPr>
            <a:endParaRPr lang="tr-TR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961495" cy="64008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1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Content Placeholder 4"/>
          <p:cNvSpPr>
            <a:spLocks noGrp="1"/>
          </p:cNvSpPr>
          <p:nvPr>
            <p:ph idx="1"/>
          </p:nvPr>
        </p:nvSpPr>
        <p:spPr>
          <a:xfrm>
            <a:off x="786765" y="1840230"/>
            <a:ext cx="11521440" cy="432054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Dil Desteği</a:t>
            </a:r>
          </a:p>
          <a:p>
            <a:pPr marL="0" indent="0" eaLnBrk="1" hangingPunct="1"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/>
            <a:r>
              <a:rPr lang="tr-TR" sz="2000" dirty="0" smtClean="0">
                <a:latin typeface="Arial" pitchFamily="34" charset="0"/>
                <a:cs typeface="Arial" pitchFamily="34" charset="0"/>
              </a:rPr>
              <a:t>Mesleki eğitim öğrencileri içindir.</a:t>
            </a:r>
          </a:p>
          <a:p>
            <a:pPr marL="0" indent="0" algn="just" eaLnBrk="1" hangingPunct="1"/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/>
            <a:r>
              <a:rPr lang="tr-TR" sz="2000" dirty="0" smtClean="0">
                <a:latin typeface="Arial" pitchFamily="34" charset="0"/>
                <a:cs typeface="Arial" pitchFamily="34" charset="0"/>
              </a:rPr>
              <a:t>Yurtdışına gitmeden veya faaliyet süresince katılımcıların eğitim almak veya öğrenim görmek için kullanacakları dil bilgilerini geliştirmek amacıyla sunulan destektir.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/>
            <a:r>
              <a:rPr lang="tr-TR" sz="2000" dirty="0" smtClean="0">
                <a:latin typeface="Arial" pitchFamily="34" charset="0"/>
                <a:cs typeface="Arial" pitchFamily="34" charset="0"/>
              </a:rPr>
              <a:t>Komisyon tarafından online hizmet sunulması planlanan beş dil (İngilizce, Almanca, Fransızca, İspanyolca, İtalyanca)</a:t>
            </a:r>
            <a:r>
              <a:rPr lang="tr-TR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dışındaki dilleri kapsar.</a:t>
            </a:r>
          </a:p>
          <a:p>
            <a:pPr marL="0" indent="0" algn="just" eaLnBrk="1" hangingPunct="1"/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/>
            <a:r>
              <a:rPr lang="tr-TR" sz="2000" dirty="0" smtClean="0">
                <a:latin typeface="Arial" pitchFamily="34" charset="0"/>
                <a:cs typeface="Arial" pitchFamily="34" charset="0"/>
              </a:rPr>
              <a:t>1 aydan uzun süren yurtdışı faaliyetine katılacaklar için </a:t>
            </a:r>
          </a:p>
          <a:p>
            <a:pPr marL="0" indent="0" algn="just" eaLnBrk="1" hangingPunct="1"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kişi başı 150 € </a:t>
            </a:r>
          </a:p>
          <a:p>
            <a:pPr marL="0" indent="0" algn="just" eaLnBrk="1" hangingPunct="1"/>
            <a:endParaRPr lang="tr-TR" sz="25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Oval"/>
          <p:cNvSpPr/>
          <p:nvPr/>
        </p:nvSpPr>
        <p:spPr>
          <a:xfrm>
            <a:off x="351155" y="5355670"/>
            <a:ext cx="4436110" cy="1058465"/>
          </a:xfrm>
          <a:prstGeom prst="ellipse">
            <a:avLst/>
          </a:prstGeom>
          <a:solidFill>
            <a:srgbClr val="FFC000"/>
          </a:solidFill>
          <a:ln w="317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300" tIns="57150" rIns="114300" bIns="57150" anchor="ctr"/>
          <a:lstStyle/>
          <a:p>
            <a:pPr algn="ctr">
              <a:defRPr/>
            </a:pPr>
            <a:r>
              <a:rPr lang="tr-TR" b="1" dirty="0">
                <a:solidFill>
                  <a:srgbClr val="002060"/>
                </a:solidFill>
              </a:rPr>
              <a:t>Gençlik Programı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4" name="3 Oval"/>
          <p:cNvSpPr/>
          <p:nvPr/>
        </p:nvSpPr>
        <p:spPr>
          <a:xfrm>
            <a:off x="2266950" y="1861900"/>
            <a:ext cx="2722563" cy="3780473"/>
          </a:xfrm>
          <a:prstGeom prst="ellipse">
            <a:avLst/>
          </a:prstGeom>
          <a:solidFill>
            <a:srgbClr val="FFC000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300" tIns="57150" rIns="114300" bIns="57150" anchor="ctr"/>
          <a:lstStyle/>
          <a:p>
            <a:pPr algn="ctr">
              <a:defRPr/>
            </a:pPr>
            <a:r>
              <a:rPr lang="tr-TR" sz="1800" b="1" dirty="0">
                <a:solidFill>
                  <a:srgbClr val="002060"/>
                </a:solidFill>
              </a:rPr>
              <a:t>Uluslar arası Yükseköğretim Programları</a:t>
            </a:r>
          </a:p>
          <a:p>
            <a:pPr algn="ctr">
              <a:defRPr/>
            </a:pPr>
            <a:r>
              <a:rPr lang="tr-TR" sz="20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</a:t>
            </a:r>
            <a:r>
              <a:rPr lang="tr-TR" sz="2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Mundus</a:t>
            </a:r>
            <a:r>
              <a:rPr lang="tr-TR" sz="2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sz="20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Tempus</a:t>
            </a:r>
            <a:r>
              <a:rPr lang="tr-TR" sz="2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Alfa, </a:t>
            </a:r>
            <a:r>
              <a:rPr lang="tr-TR" sz="20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Edulink</a:t>
            </a:r>
            <a:r>
              <a:rPr lang="tr-TR" sz="2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İki taraflı programlar</a:t>
            </a:r>
          </a:p>
          <a:p>
            <a:pPr algn="ctr">
              <a:defRPr/>
            </a:pPr>
            <a:endParaRPr lang="en-GB" sz="2000" i="1" dirty="0">
              <a:solidFill>
                <a:prstClr val="white"/>
              </a:solidFill>
            </a:endParaRPr>
          </a:p>
        </p:txBody>
      </p:sp>
      <p:sp>
        <p:nvSpPr>
          <p:cNvPr id="7" name="6 Şeritli Sağ Ok"/>
          <p:cNvSpPr/>
          <p:nvPr/>
        </p:nvSpPr>
        <p:spPr>
          <a:xfrm>
            <a:off x="5291773" y="3833813"/>
            <a:ext cx="1411287" cy="378381"/>
          </a:xfrm>
          <a:prstGeom prst="striped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14300" tIns="57150" rIns="114300" bIns="57150" anchor="ctr"/>
          <a:lstStyle/>
          <a:p>
            <a:pPr algn="ctr">
              <a:defRPr/>
            </a:pPr>
            <a:endParaRPr lang="en-GB" sz="3000" i="1" dirty="0">
              <a:solidFill>
                <a:prstClr val="white"/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148909" y="1241822"/>
            <a:ext cx="5142865" cy="546303"/>
          </a:xfrm>
          <a:prstGeom prst="rect">
            <a:avLst/>
          </a:prstGeom>
          <a:noFill/>
        </p:spPr>
        <p:txBody>
          <a:bodyPr lIns="114300" tIns="57150" rIns="114300" bIns="57150">
            <a:spAutoFit/>
          </a:bodyPr>
          <a:lstStyle/>
          <a:p>
            <a:pPr algn="ctr">
              <a:defRPr/>
            </a:pPr>
            <a:r>
              <a:rPr lang="tr-TR" sz="2800" dirty="0">
                <a:solidFill>
                  <a:srgbClr val="0000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Önceki Programlar</a:t>
            </a:r>
            <a:endParaRPr lang="en-GB" sz="2800" dirty="0">
              <a:solidFill>
                <a:srgbClr val="0000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6905309" y="1241822"/>
            <a:ext cx="5140642" cy="546303"/>
          </a:xfrm>
          <a:prstGeom prst="rect">
            <a:avLst/>
          </a:prstGeom>
          <a:noFill/>
        </p:spPr>
        <p:txBody>
          <a:bodyPr lIns="114300" tIns="57150" rIns="114300" bIns="57150">
            <a:spAutoFit/>
          </a:bodyPr>
          <a:lstStyle/>
          <a:p>
            <a:pPr algn="ctr">
              <a:defRPr/>
            </a:pPr>
            <a:r>
              <a:rPr lang="tr-TR" sz="2800" dirty="0">
                <a:solidFill>
                  <a:srgbClr val="0000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Tek Bir Program</a:t>
            </a:r>
            <a:endParaRPr lang="en-GB" sz="2800" dirty="0">
              <a:solidFill>
                <a:srgbClr val="0000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5367" name="Resim 1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1239" y="340043"/>
            <a:ext cx="4518342" cy="76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Diyagram 1"/>
          <p:cNvGraphicFramePr/>
          <p:nvPr/>
        </p:nvGraphicFramePr>
        <p:xfrm>
          <a:off x="6703234" y="1861898"/>
          <a:ext cx="5787779" cy="4323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2 Oval"/>
          <p:cNvSpPr/>
          <p:nvPr/>
        </p:nvSpPr>
        <p:spPr>
          <a:xfrm>
            <a:off x="251143" y="1861900"/>
            <a:ext cx="2469197" cy="3780473"/>
          </a:xfrm>
          <a:prstGeom prst="ellipse">
            <a:avLst/>
          </a:prstGeom>
          <a:solidFill>
            <a:srgbClr val="FFC000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300" tIns="57150" rIns="114300" bIns="57150" anchor="ctr"/>
          <a:lstStyle/>
          <a:p>
            <a:pPr algn="ctr">
              <a:defRPr/>
            </a:pPr>
            <a:r>
              <a:rPr lang="tr-TR" sz="2000" b="1" dirty="0" err="1">
                <a:solidFill>
                  <a:srgbClr val="002060"/>
                </a:solidFill>
              </a:rPr>
              <a:t>Hayatboyu</a:t>
            </a:r>
            <a:r>
              <a:rPr lang="tr-TR" sz="2000" b="1" dirty="0">
                <a:solidFill>
                  <a:srgbClr val="002060"/>
                </a:solidFill>
              </a:rPr>
              <a:t> Öğrenme Programı:</a:t>
            </a:r>
          </a:p>
          <a:p>
            <a:pPr algn="ctr">
              <a:defRPr/>
            </a:pPr>
            <a:r>
              <a:rPr lang="tr-TR" sz="20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Comenius</a:t>
            </a:r>
            <a:endParaRPr lang="tr-TR" sz="20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tr-TR" sz="20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</a:t>
            </a:r>
            <a:endParaRPr lang="tr-TR" sz="20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tr-TR" sz="2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Leonardo</a:t>
            </a:r>
          </a:p>
          <a:p>
            <a:pPr algn="ctr">
              <a:defRPr/>
            </a:pPr>
            <a:r>
              <a:rPr lang="tr-TR" sz="20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Grundtvig</a:t>
            </a:r>
            <a:endParaRPr lang="tr-TR" sz="20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n-GB" b="1" i="1" dirty="0">
              <a:solidFill>
                <a:srgbClr val="002060"/>
              </a:solidFill>
            </a:endParaRPr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1011238" y="3895488"/>
            <a:ext cx="10881360" cy="1430179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011238" y="2320290"/>
            <a:ext cx="10881360" cy="1575197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961495" cy="72009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1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6765" y="2000250"/>
            <a:ext cx="11521440" cy="432054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2000" b="1" dirty="0" smtClean="0"/>
              <a:t>İstisnai Giderler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2000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Mesleki eğitim öğrencileri içindir.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Daha </a:t>
            </a:r>
            <a:r>
              <a:rPr lang="tr-TR" sz="2000" dirty="0"/>
              <a:t>az </a:t>
            </a:r>
            <a:r>
              <a:rPr lang="tr-TR" sz="2000" dirty="0" smtClean="0"/>
              <a:t>imkana </a:t>
            </a:r>
            <a:r>
              <a:rPr lang="tr-TR" sz="2000" dirty="0"/>
              <a:t>sahip </a:t>
            </a:r>
            <a:r>
              <a:rPr lang="tr-TR" sz="2000" dirty="0" smtClean="0"/>
              <a:t>öğrencilerin projelere katılımını </a:t>
            </a:r>
            <a:r>
              <a:rPr lang="tr-TR" sz="2000" dirty="0"/>
              <a:t>desteklemeye </a:t>
            </a:r>
            <a:r>
              <a:rPr lang="tr-TR" sz="2000" dirty="0" smtClean="0"/>
              <a:t>yöneliktir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Uygun </a:t>
            </a:r>
            <a:r>
              <a:rPr lang="tr-TR" sz="2000" dirty="0"/>
              <a:t>harcamaların %</a:t>
            </a:r>
            <a:r>
              <a:rPr lang="tr-TR" sz="2000" dirty="0" smtClean="0"/>
              <a:t>100’üne ek katkı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Başvuru aşamasında gerekçelendirilme şartı </a:t>
            </a:r>
            <a:endParaRPr lang="tr-TR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854815" cy="72009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1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6765" y="2000250"/>
            <a:ext cx="11521440" cy="432054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2000" b="1" dirty="0" smtClean="0"/>
              <a:t>Kurs Ücreti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2000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Okul Eğitimi ve Yetişkin Eğitimi Projeleri için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Gerçekleşen </a:t>
            </a:r>
            <a:r>
              <a:rPr lang="tr-TR" sz="2000" dirty="0"/>
              <a:t>tutar üzerinden </a:t>
            </a:r>
            <a:r>
              <a:rPr lang="tr-TR" sz="2000" dirty="0" smtClean="0"/>
              <a:t>ödeme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 smtClean="0"/>
              <a:t>70 Avro/Katılımcı/Gün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20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000" dirty="0"/>
              <a:t>Azami 700 </a:t>
            </a:r>
            <a:r>
              <a:rPr lang="tr-TR" sz="2000" dirty="0" smtClean="0"/>
              <a:t>Avro/Katılımcı</a:t>
            </a:r>
            <a:endParaRPr lang="tr-TR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08712" y="3895488"/>
            <a:ext cx="6283886" cy="143017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500" dirty="0" smtClean="0"/>
              <a:t>BAŞVURU</a:t>
            </a:r>
            <a:endParaRPr lang="en-US" sz="25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608711" y="2320290"/>
            <a:ext cx="6872849" cy="157519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300" dirty="0"/>
              <a:t>ANA EYLEM 1 – BİREYLERİN ÖĞRENME HAREKETLİLİĞİ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300" dirty="0"/>
              <a:t>OKUL EĞİTİMİ, MESLEKİ EĞİTİM VE YETİŞKİN EĞİTİMİ</a:t>
            </a:r>
            <a:endParaRPr lang="en-US" sz="2300" dirty="0"/>
          </a:p>
        </p:txBody>
      </p:sp>
      <p:pic>
        <p:nvPicPr>
          <p:cNvPr id="6" name="3 Resim" descr="kapak sayfası.jpg"/>
          <p:cNvPicPr>
            <a:picLocks noChangeAspect="1"/>
          </p:cNvPicPr>
          <p:nvPr/>
        </p:nvPicPr>
        <p:blipFill>
          <a:blip r:embed="rId2" cstate="print"/>
          <a:srcRect l="40549" t="17799" r="40552" b="8002"/>
          <a:stretch>
            <a:fillRect/>
          </a:stretch>
        </p:blipFill>
        <p:spPr bwMode="auto">
          <a:xfrm>
            <a:off x="0" y="0"/>
            <a:ext cx="309562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961495" cy="64008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1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3433" y="1840231"/>
            <a:ext cx="11521440" cy="4418886"/>
          </a:xfrm>
        </p:spPr>
        <p:txBody>
          <a:bodyPr rtlCol="0">
            <a:normAutofit fontScale="40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4100" b="1" dirty="0" smtClean="0"/>
              <a:t>Başvuru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4100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4100" dirty="0" smtClean="0"/>
              <a:t>Bir kurum bir dönemde </a:t>
            </a:r>
            <a:r>
              <a:rPr lang="tr-TR" sz="4100" u="sng" dirty="0" smtClean="0"/>
              <a:t>yalnız </a:t>
            </a:r>
            <a:r>
              <a:rPr lang="tr-TR" sz="4100" u="sng" dirty="0"/>
              <a:t>bir kere</a:t>
            </a:r>
            <a:r>
              <a:rPr lang="tr-TR" sz="4100" dirty="0"/>
              <a:t> </a:t>
            </a:r>
            <a:r>
              <a:rPr lang="tr-TR" sz="4100" b="1" dirty="0"/>
              <a:t>başvuru </a:t>
            </a:r>
            <a:r>
              <a:rPr lang="tr-TR" sz="4100" b="1" dirty="0" smtClean="0"/>
              <a:t>yapabilir. </a:t>
            </a:r>
            <a:endParaRPr lang="tr-TR" sz="4100" b="1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41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4100" dirty="0"/>
              <a:t>Mesleki Eğitim ve Yetişkin </a:t>
            </a:r>
            <a:r>
              <a:rPr lang="tr-TR" sz="4100" dirty="0" smtClean="0"/>
              <a:t>Eğitimine yönelik Hareketlilik projelerinde bir kurum, </a:t>
            </a:r>
            <a:r>
              <a:rPr lang="tr-TR" sz="4100" dirty="0"/>
              <a:t>aynı dönemde başvuru yapan birkaç farklı konsorsiyumun </a:t>
            </a:r>
            <a:r>
              <a:rPr lang="tr-TR" sz="4100" dirty="0" smtClean="0"/>
              <a:t>ortağı olabilir. 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41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4100" dirty="0" smtClean="0"/>
              <a:t>EU </a:t>
            </a:r>
            <a:r>
              <a:rPr lang="tr-TR" sz="4100" dirty="0" err="1" smtClean="0"/>
              <a:t>Log</a:t>
            </a:r>
            <a:r>
              <a:rPr lang="tr-TR" sz="4100" dirty="0" smtClean="0"/>
              <a:t> in (ECAS) sistemi üzerinden elektronik başvuru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41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4100" dirty="0" smtClean="0"/>
              <a:t>PIC kodu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41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4100" dirty="0" smtClean="0"/>
              <a:t>Başvuru usulü her yıl Ulusal Ajans’ın internet sitesinde yayınlanmaktadır.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tr-TR" sz="41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4100" dirty="0" smtClean="0"/>
              <a:t>5 Şubat 2019, en geç saat 13:00 </a:t>
            </a:r>
            <a:r>
              <a:rPr lang="tr-TR" sz="4100" dirty="0"/>
              <a:t>(Türkiye </a:t>
            </a:r>
            <a:r>
              <a:rPr lang="tr-TR" sz="4100" dirty="0" smtClean="0"/>
              <a:t>saati)</a:t>
            </a:r>
          </a:p>
          <a:p>
            <a:pPr marL="571500" lvl="1" indent="0" algn="just" eaLnBrk="1" fontAlgn="auto" hangingPunct="1">
              <a:spcAft>
                <a:spcPts val="0"/>
              </a:spcAft>
              <a:buNone/>
              <a:defRPr/>
            </a:pPr>
            <a:endParaRPr lang="tr-TR" sz="2500" dirty="0" smtClean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2500" dirty="0" smtClean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2500" dirty="0" smtClean="0"/>
              <a:t> </a:t>
            </a:r>
            <a:endParaRPr lang="tr-TR" sz="25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25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25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3"/>
          <p:cNvPicPr>
            <a:picLocks noChangeAspect="1"/>
          </p:cNvPicPr>
          <p:nvPr/>
        </p:nvPicPr>
        <p:blipFill rotWithShape="1">
          <a:blip r:embed="rId2" cstate="print"/>
          <a:srcRect l="30076" r="30630"/>
          <a:stretch/>
        </p:blipFill>
        <p:spPr>
          <a:xfrm>
            <a:off x="286601" y="712459"/>
            <a:ext cx="4005160" cy="57306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960640" y="2808362"/>
            <a:ext cx="7201198" cy="1200150"/>
          </a:xfrm>
        </p:spPr>
        <p:txBody>
          <a:bodyPr/>
          <a:lstStyle/>
          <a:p>
            <a:r>
              <a:rPr lang="tr-TR" b="1" dirty="0" smtClean="0"/>
              <a:t>DETAYLI BİLGİ İÇİN ERASMUS+ PROGRAM REHBERİ</a:t>
            </a:r>
            <a:endParaRPr lang="tr-TR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SORULARINIZ</a:t>
            </a:r>
            <a:endParaRPr lang="tr-TR" b="1" dirty="0"/>
          </a:p>
        </p:txBody>
      </p:sp>
      <p:pic>
        <p:nvPicPr>
          <p:cNvPr id="4" name="Resim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4313" y="1679575"/>
            <a:ext cx="47529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00600" y="2160290"/>
            <a:ext cx="6872849" cy="157519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6000" b="1" dirty="0" smtClean="0"/>
              <a:t>TEŞEKKÜRLER</a:t>
            </a:r>
            <a:endParaRPr lang="en-US" sz="2300" b="1" dirty="0"/>
          </a:p>
        </p:txBody>
      </p:sp>
      <p:pic>
        <p:nvPicPr>
          <p:cNvPr id="6" name="3 Resim" descr="kapak sayfası.jpg"/>
          <p:cNvPicPr>
            <a:picLocks noChangeAspect="1"/>
          </p:cNvPicPr>
          <p:nvPr/>
        </p:nvPicPr>
        <p:blipFill>
          <a:blip r:embed="rId2" cstate="print"/>
          <a:srcRect l="40549" t="17799" r="40552" b="8002"/>
          <a:stretch>
            <a:fillRect/>
          </a:stretch>
        </p:blipFill>
        <p:spPr bwMode="auto">
          <a:xfrm>
            <a:off x="0" y="0"/>
            <a:ext cx="3376464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2" descr="yildizlar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3322639" y="1408510"/>
            <a:ext cx="9478962" cy="524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Diyagram 2"/>
          <p:cNvGraphicFramePr/>
          <p:nvPr/>
        </p:nvGraphicFramePr>
        <p:xfrm>
          <a:off x="1106225" y="1686430"/>
          <a:ext cx="11349778" cy="4787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388" name="14 Başlık"/>
          <p:cNvSpPr>
            <a:spLocks noGrp="1"/>
          </p:cNvSpPr>
          <p:nvPr>
            <p:ph type="title"/>
          </p:nvPr>
        </p:nvSpPr>
        <p:spPr>
          <a:xfrm>
            <a:off x="935673" y="768430"/>
            <a:ext cx="11521440" cy="640080"/>
          </a:xfrm>
        </p:spPr>
        <p:txBody>
          <a:bodyPr/>
          <a:lstStyle/>
          <a:p>
            <a:r>
              <a:rPr lang="tr-TR" smtClean="0">
                <a:latin typeface="Arial" pitchFamily="34" charset="0"/>
                <a:cs typeface="Arial" pitchFamily="34" charset="0"/>
              </a:rPr>
              <a:t>Programın İşleyişi</a:t>
            </a:r>
          </a:p>
        </p:txBody>
      </p:sp>
      <p:sp>
        <p:nvSpPr>
          <p:cNvPr id="16389" name="1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Arial" pitchFamily="34" charset="0"/>
                <a:cs typeface="Arial" pitchFamily="34" charset="0"/>
              </a:rPr>
              <a:t>2019 Teklif Çağrısı Başvuru Son Tarihleri</a:t>
            </a:r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itchFamily="34" charset="0"/>
              <a:buNone/>
            </a:pPr>
            <a:r>
              <a:rPr lang="tr-TR" sz="4000" i="1" dirty="0" smtClean="0">
                <a:latin typeface="Arial" pitchFamily="34" charset="0"/>
                <a:cs typeface="Arial" pitchFamily="34" charset="0"/>
              </a:rPr>
              <a:t>Okul Eğitimi, Mesleki Eğitim, Yetişkin Eğitimi İçin</a:t>
            </a:r>
          </a:p>
          <a:p>
            <a:pPr>
              <a:buFont typeface="Arial" pitchFamily="34" charset="0"/>
              <a:buNone/>
            </a:pPr>
            <a:endParaRPr lang="tr-TR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4000" dirty="0" smtClean="0">
                <a:latin typeface="Arial" pitchFamily="34" charset="0"/>
                <a:cs typeface="Arial" pitchFamily="34" charset="0"/>
              </a:rPr>
              <a:t>KA-1 Bireylerin Öğrenme Hareketliliği Projeleri							 </a:t>
            </a:r>
            <a:r>
              <a:rPr lang="tr-TR" sz="4000" b="1" u="sng" dirty="0" smtClean="0">
                <a:latin typeface="Arial" pitchFamily="34" charset="0"/>
                <a:cs typeface="Arial" pitchFamily="34" charset="0"/>
              </a:rPr>
              <a:t>5 Şubat 2019</a:t>
            </a:r>
          </a:p>
          <a:p>
            <a:pPr>
              <a:buFont typeface="Arial" pitchFamily="34" charset="0"/>
              <a:buNone/>
            </a:pPr>
            <a:endParaRPr lang="tr-TR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4000" dirty="0" smtClean="0">
                <a:latin typeface="Arial" pitchFamily="34" charset="0"/>
                <a:cs typeface="Arial" pitchFamily="34" charset="0"/>
              </a:rPr>
              <a:t>KA-2 Stratejik Ortaklık Projeleri   </a:t>
            </a:r>
          </a:p>
          <a:p>
            <a:pPr>
              <a:buFont typeface="Arial" pitchFamily="34" charset="0"/>
              <a:buNone/>
            </a:pPr>
            <a:r>
              <a:rPr lang="tr-TR" sz="4000" b="1" dirty="0" smtClean="0">
                <a:latin typeface="Arial" pitchFamily="34" charset="0"/>
                <a:cs typeface="Arial" pitchFamily="34" charset="0"/>
              </a:rPr>
              <a:t>                                              </a:t>
            </a:r>
            <a:r>
              <a:rPr lang="tr-TR" sz="4000" b="1" u="sng" dirty="0" smtClean="0">
                <a:latin typeface="Arial" pitchFamily="34" charset="0"/>
                <a:cs typeface="Arial" pitchFamily="34" charset="0"/>
              </a:rPr>
              <a:t>21 Mart 2019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44616" y="3895488"/>
            <a:ext cx="7147982" cy="143017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500" dirty="0" smtClean="0"/>
              <a:t>AMAÇLAR, TANIM VE KAPSAM</a:t>
            </a:r>
            <a:endParaRPr lang="en-US" sz="25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744615" y="2320290"/>
            <a:ext cx="7630265" cy="157519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300" dirty="0" smtClean="0"/>
              <a:t>ANA EYLEM </a:t>
            </a:r>
            <a:r>
              <a:rPr lang="tr-TR" sz="2300" dirty="0"/>
              <a:t>1 </a:t>
            </a:r>
            <a:r>
              <a:rPr lang="tr-TR" sz="2300" dirty="0" smtClean="0"/>
              <a:t>– BİREYLERİN ÖĞRENME HAREKETLİLİĞİ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300" dirty="0" smtClean="0"/>
              <a:t>OKUL </a:t>
            </a:r>
            <a:r>
              <a:rPr lang="tr-TR" sz="2300" dirty="0"/>
              <a:t>EĞİTİMİ, MESLEKİ EĞİTİM </a:t>
            </a:r>
            <a:r>
              <a:rPr lang="tr-TR" sz="2300" dirty="0" smtClean="0"/>
              <a:t>VE YETİŞKİN EĞİTİMİ</a:t>
            </a:r>
            <a:endParaRPr lang="en-US" sz="2300" dirty="0"/>
          </a:p>
        </p:txBody>
      </p:sp>
      <p:pic>
        <p:nvPicPr>
          <p:cNvPr id="7" name="3 Resim" descr="kapak sayfası.jpg"/>
          <p:cNvPicPr>
            <a:picLocks noChangeAspect="1"/>
          </p:cNvPicPr>
          <p:nvPr/>
        </p:nvPicPr>
        <p:blipFill>
          <a:blip r:embed="rId2" cstate="print"/>
          <a:srcRect l="40549" t="17799" r="40552" b="8002"/>
          <a:stretch>
            <a:fillRect/>
          </a:stretch>
        </p:blipFill>
        <p:spPr bwMode="auto">
          <a:xfrm>
            <a:off x="0" y="0"/>
            <a:ext cx="309562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yagram"/>
          <p:cNvGraphicFramePr/>
          <p:nvPr/>
        </p:nvGraphicFramePr>
        <p:xfrm>
          <a:off x="352128" y="198072"/>
          <a:ext cx="12801600" cy="72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961495" cy="720090"/>
          </a:xfrm>
        </p:spPr>
        <p:txBody>
          <a:bodyPr/>
          <a:lstStyle/>
          <a:p>
            <a:pPr eaLnBrk="1" hangingPunct="1"/>
            <a:r>
              <a:rPr lang="tr-TR" sz="3000" dirty="0" smtClean="0">
                <a:latin typeface="Arial" pitchFamily="34" charset="0"/>
                <a:cs typeface="Arial" pitchFamily="34" charset="0"/>
              </a:rPr>
              <a:t>Ana Eylem 1- Bireylerin Öğrenme Hareketliliği</a:t>
            </a:r>
            <a:r>
              <a:rPr lang="tr-TR" sz="3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3500" dirty="0" smtClean="0"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latin typeface="Arial" pitchFamily="34" charset="0"/>
                <a:cs typeface="Arial" pitchFamily="34" charset="0"/>
              </a:rPr>
              <a:t>Okul Eğitimi, Mesleki Eğitim ve Yetişkin Eğitimi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7860" y="1840231"/>
            <a:ext cx="11521440" cy="4418886"/>
          </a:xfrm>
        </p:spPr>
        <p:txBody>
          <a:bodyPr rtlCol="0">
            <a:normAutofit fontScale="77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tr-TR" sz="2500" b="1" dirty="0" smtClean="0"/>
              <a:t>Amaçlar: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2500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500" dirty="0" smtClean="0"/>
              <a:t>Kişisel gelişim ve istihdam amacıyla öğrencilere bilgi, beceri ve davranış kazandırmak;</a:t>
            </a:r>
            <a:endParaRPr lang="tr-TR" sz="25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500" dirty="0" smtClean="0"/>
              <a:t>Avrupa </a:t>
            </a:r>
            <a:r>
              <a:rPr lang="tr-TR" sz="2500" dirty="0"/>
              <a:t>çapında eğitim, öğretim ve gençlik faaliyetlerinin kalitesini artırmak amacıyla, bu alanlarda çalışanların mesleki gelişimlerini desteklemek;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500" dirty="0" smtClean="0"/>
              <a:t>Yabancı </a:t>
            </a:r>
            <a:r>
              <a:rPr lang="tr-TR" sz="2500" dirty="0"/>
              <a:t>dil alanındaki </a:t>
            </a:r>
            <a:r>
              <a:rPr lang="tr-TR" sz="2500" dirty="0" smtClean="0"/>
              <a:t>yeterlikleri </a:t>
            </a:r>
            <a:r>
              <a:rPr lang="tr-TR" sz="2500" dirty="0"/>
              <a:t>artırmak; 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500" dirty="0" smtClean="0"/>
              <a:t>Başka kültürler </a:t>
            </a:r>
            <a:r>
              <a:rPr lang="tr-TR" sz="2500" dirty="0"/>
              <a:t>ve ülkeler ile ilgili </a:t>
            </a:r>
            <a:r>
              <a:rPr lang="tr-TR" sz="2500" dirty="0" smtClean="0"/>
              <a:t>farkındalıkları </a:t>
            </a:r>
            <a:r>
              <a:rPr lang="tr-TR" sz="2500" dirty="0"/>
              <a:t>ve </a:t>
            </a:r>
            <a:r>
              <a:rPr lang="tr-TR" sz="2500" dirty="0" smtClean="0"/>
              <a:t>kavrayışları </a:t>
            </a:r>
            <a:r>
              <a:rPr lang="tr-TR" sz="2500" dirty="0"/>
              <a:t>artırmak, </a:t>
            </a:r>
            <a:endParaRPr lang="tr-TR" sz="2500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500" dirty="0" smtClean="0"/>
              <a:t>Uluslararası </a:t>
            </a:r>
            <a:r>
              <a:rPr lang="tr-TR" sz="2500" dirty="0"/>
              <a:t>iletişim ağları oluşturma fırsatı sunmak ve bir Avrupa vatandaşlığı ve kimliği duygusu geliştirmek;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500" dirty="0"/>
              <a:t>Avrupa içinde ve dışında </a:t>
            </a:r>
            <a:r>
              <a:rPr lang="tr-TR" sz="2500" dirty="0" smtClean="0"/>
              <a:t>bireylerin </a:t>
            </a:r>
            <a:r>
              <a:rPr lang="tr-TR" sz="2500" dirty="0"/>
              <a:t>ihtiyaçlarına daha iyi cevap veren faaliyetler ve programlar </a:t>
            </a:r>
            <a:r>
              <a:rPr lang="tr-TR" sz="2500" dirty="0" smtClean="0"/>
              <a:t>sunabilmeleri için; eğitim</a:t>
            </a:r>
            <a:r>
              <a:rPr lang="tr-TR" sz="2500" dirty="0"/>
              <a:t>, öğretim ve gençlik alanlarında faaliyet gösteren  </a:t>
            </a:r>
            <a:r>
              <a:rPr lang="tr-TR" sz="2500" dirty="0" smtClean="0"/>
              <a:t>kuruluşlara ilgiyi artırmak, </a:t>
            </a:r>
            <a:r>
              <a:rPr lang="tr-TR" sz="2500" dirty="0"/>
              <a:t>bu kuruluşların kapasitelerini ve uluslararası </a:t>
            </a:r>
            <a:r>
              <a:rPr lang="tr-TR" sz="2500" dirty="0" smtClean="0"/>
              <a:t>niteliklerini  geliştirmek;</a:t>
            </a:r>
            <a:endParaRPr lang="tr-TR" sz="2500" dirty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500" dirty="0" smtClean="0"/>
              <a:t>Örgün </a:t>
            </a:r>
            <a:r>
              <a:rPr lang="tr-TR" sz="2500" dirty="0"/>
              <a:t>eğitim, yaygın eğitim, mesleki eğitim, işgücü ve girişimcilik arasındaki sinerji ve geçişleri güçlendirmek;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tr-TR" sz="2500" dirty="0" smtClean="0"/>
              <a:t>Yurtdışı </a:t>
            </a:r>
            <a:r>
              <a:rPr lang="tr-TR" sz="2500" dirty="0"/>
              <a:t>öğrenim dönemlerinde kazanılan </a:t>
            </a:r>
            <a:r>
              <a:rPr lang="tr-TR" sz="2500" dirty="0" smtClean="0"/>
              <a:t>yeterliklerin </a:t>
            </a:r>
            <a:r>
              <a:rPr lang="tr-TR" sz="2500" dirty="0"/>
              <a:t>daha iyi tanınmasını sağlamak.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tr-TR" sz="25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5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26746" y="800100"/>
            <a:ext cx="11961495" cy="720090"/>
          </a:xfrm>
        </p:spPr>
        <p:txBody>
          <a:bodyPr/>
          <a:lstStyle/>
          <a:p>
            <a:r>
              <a:rPr lang="tr-TR" sz="3500" b="1" dirty="0" smtClean="0">
                <a:latin typeface="Arial" pitchFamily="34" charset="0"/>
                <a:cs typeface="Arial" pitchFamily="34" charset="0"/>
              </a:rPr>
              <a:t>Hareketliliğin Aşamaları Nelerdir?</a:t>
            </a:r>
            <a:endParaRPr lang="en-US" sz="45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Diagram 27"/>
          <p:cNvGraphicFramePr/>
          <p:nvPr/>
        </p:nvGraphicFramePr>
        <p:xfrm>
          <a:off x="1066800" y="1120140"/>
          <a:ext cx="9985248" cy="4992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5013</TotalTime>
  <Words>2493</Words>
  <Application>Microsoft Office PowerPoint</Application>
  <PresentationFormat>Özel</PresentationFormat>
  <Paragraphs>410</Paragraphs>
  <Slides>36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Ofis Teması</vt:lpstr>
      <vt:lpstr>Slayt 1</vt:lpstr>
      <vt:lpstr>Slayt 2</vt:lpstr>
      <vt:lpstr>Slayt 3</vt:lpstr>
      <vt:lpstr>Programın İşleyişi</vt:lpstr>
      <vt:lpstr>2019 Teklif Çağrısı Başvuru Son Tarihleri</vt:lpstr>
      <vt:lpstr>AMAÇLAR, TANIM VE KAPSAM</vt:lpstr>
      <vt:lpstr>Slayt 7</vt:lpstr>
      <vt:lpstr>Ana Eylem 1- Bireylerin Öğrenme Hareketliliği Okul Eğitimi, Mesleki Eğitim ve Yetişkin Eğitimi</vt:lpstr>
      <vt:lpstr>Hareketliliğin Aşamaları Nelerdir?</vt:lpstr>
      <vt:lpstr>Proje Süresi Ne Kadardır?</vt:lpstr>
      <vt:lpstr>Uygun Katılımcılar-Faaliyet Türleri ve Süresi</vt:lpstr>
      <vt:lpstr>PROJE ORTAĞI KURUMLAR</vt:lpstr>
      <vt:lpstr>Ana Eylem 1- Bireylerin Öğrenme Hareketliliği Okul Eğitimi, Mesleki Eğitim ve Yetişkin Eğitimi</vt:lpstr>
      <vt:lpstr>Ana Eylem 1- Bireylerin Öğrenme Hareketliliği Okul Eğitimi, Mesleki Eğitim ve Yetişkin Eğitimi</vt:lpstr>
      <vt:lpstr>Ana Eylem 1- Bireylerin Öğrenme Hareketliliği Okul Eğitimi, Mesleki Eğitim ve Yetişkin Eğitimi</vt:lpstr>
      <vt:lpstr>Ana Eylem 1- Bireylerin Öğrenme Hareketliliği Okul Eğitimi, Mesleki Eğitim ve Yetişkin Eğitimi</vt:lpstr>
      <vt:lpstr>Slayt 17</vt:lpstr>
      <vt:lpstr>HİBE ÖLÇÜTLERİ</vt:lpstr>
      <vt:lpstr>Ana Eylem 1- Bireylerin Öğrenme Hareketliliği Okul Eğitimi, Mesleki Eğitim ve Yetişkin Eğitimi</vt:lpstr>
      <vt:lpstr>Ana Eylem 1- Bireylerin Öğrenme Hareketliliği Okul Eğitimi, Mesleki Eğitim ve Yetişkin Eğitimi</vt:lpstr>
      <vt:lpstr>Ana Eylem 1- Bireylerin Öğrenme Hareketliliği Okul Eğitimi, Mesleki Eğitim ve Yetişkin Eğitimi</vt:lpstr>
      <vt:lpstr>Ana Eylem 1- Bireylerin Öğrenme Hareketliliği Okul Eğitimi, Mesleki Eğitim ve Yetişkin Eğitimi</vt:lpstr>
      <vt:lpstr>BÜTÇE KALEMLERİ</vt:lpstr>
      <vt:lpstr>Ana Eylem 1- Bireylerin Öğrenme Hareketliliği Okul Eğitimi, Mesleki Eğitim ve Yetişkin Eğitimi</vt:lpstr>
      <vt:lpstr>Ana Eylem 1- Bireylerin Öğrenme Hareketliliği Okul Eğitimi, Mesleki Eğitim ve Yetişkin Eğitimi</vt:lpstr>
      <vt:lpstr>Ana Eylem 1- Bireylerin Öğrenme Hareketliliği Okul Eğitimi, Mesleki Eğitim ve Yetişkin Eğitimi</vt:lpstr>
      <vt:lpstr>Ana Eylem 1- Bireylerin Öğrenme Hareketliliği Okul Eğitimi, Mesleki Eğitim ve Yetişkin Eğitimi</vt:lpstr>
      <vt:lpstr>Ana Eylem 1- Bireylerin Öğrenme Hareketliliği Okul Eğitimi, Mesleki Eğitim ve Yetişkin Eğitimi</vt:lpstr>
      <vt:lpstr>Ana Eylem 1- Bireylerin Öğrenme Hareketliliği Okul Eğitimi, Mesleki Eğitim ve Yetişkin Eğitimi</vt:lpstr>
      <vt:lpstr>Ana Eylem 1- Bireylerin Öğrenme Hareketliliği Okul Eğitimi, Mesleki Eğitim ve Yetişkin Eğitimi</vt:lpstr>
      <vt:lpstr>Ana Eylem 1- Bireylerin Öğrenme Hareketliliği Okul Eğitimi, Mesleki Eğitim ve Yetişkin Eğitimi</vt:lpstr>
      <vt:lpstr>BAŞVURU</vt:lpstr>
      <vt:lpstr>Ana Eylem 1- Bireylerin Öğrenme Hareketliliği Okul Eğitimi, Mesleki Eğitim ve Yetişkin Eğitimi</vt:lpstr>
      <vt:lpstr>DETAYLI BİLGİ İÇİN ERASMUS+ PROGRAM REHBERİ</vt:lpstr>
      <vt:lpstr>SORULARINIZ</vt:lpstr>
      <vt:lpstr>Slayt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JÜLİDE ÖZTÜRK</dc:creator>
  <cp:lastModifiedBy>O.FarukMETIN</cp:lastModifiedBy>
  <cp:revision>790</cp:revision>
  <dcterms:created xsi:type="dcterms:W3CDTF">2017-02-14T09:34:15Z</dcterms:created>
  <dcterms:modified xsi:type="dcterms:W3CDTF">2018-12-25T13:25:56Z</dcterms:modified>
</cp:coreProperties>
</file>