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3" r:id="rId1"/>
  </p:sldMasterIdLst>
  <p:notesMasterIdLst>
    <p:notesMasterId r:id="rId50"/>
  </p:notesMasterIdLst>
  <p:handoutMasterIdLst>
    <p:handoutMasterId r:id="rId51"/>
  </p:handoutMasterIdLst>
  <p:sldIdLst>
    <p:sldId id="617" r:id="rId2"/>
    <p:sldId id="613" r:id="rId3"/>
    <p:sldId id="574" r:id="rId4"/>
    <p:sldId id="420" r:id="rId5"/>
    <p:sldId id="421" r:id="rId6"/>
    <p:sldId id="422" r:id="rId7"/>
    <p:sldId id="637" r:id="rId8"/>
    <p:sldId id="512" r:id="rId9"/>
    <p:sldId id="640" r:id="rId10"/>
    <p:sldId id="641" r:id="rId11"/>
    <p:sldId id="642" r:id="rId12"/>
    <p:sldId id="643" r:id="rId13"/>
    <p:sldId id="644" r:id="rId14"/>
    <p:sldId id="645" r:id="rId15"/>
    <p:sldId id="646" r:id="rId16"/>
    <p:sldId id="647" r:id="rId17"/>
    <p:sldId id="648" r:id="rId18"/>
    <p:sldId id="659" r:id="rId19"/>
    <p:sldId id="661" r:id="rId20"/>
    <p:sldId id="650" r:id="rId21"/>
    <p:sldId id="651" r:id="rId22"/>
    <p:sldId id="652" r:id="rId23"/>
    <p:sldId id="653" r:id="rId24"/>
    <p:sldId id="654" r:id="rId25"/>
    <p:sldId id="655" r:id="rId26"/>
    <p:sldId id="656" r:id="rId27"/>
    <p:sldId id="657" r:id="rId28"/>
    <p:sldId id="658" r:id="rId29"/>
    <p:sldId id="662" r:id="rId30"/>
    <p:sldId id="663" r:id="rId31"/>
    <p:sldId id="664" r:id="rId32"/>
    <p:sldId id="666" r:id="rId33"/>
    <p:sldId id="668" r:id="rId34"/>
    <p:sldId id="665" r:id="rId35"/>
    <p:sldId id="649" r:id="rId36"/>
    <p:sldId id="667" r:id="rId37"/>
    <p:sldId id="669" r:id="rId38"/>
    <p:sldId id="670" r:id="rId39"/>
    <p:sldId id="671" r:id="rId40"/>
    <p:sldId id="672" r:id="rId41"/>
    <p:sldId id="673" r:id="rId42"/>
    <p:sldId id="674" r:id="rId43"/>
    <p:sldId id="675" r:id="rId44"/>
    <p:sldId id="589" r:id="rId45"/>
    <p:sldId id="676" r:id="rId46"/>
    <p:sldId id="677" r:id="rId47"/>
    <p:sldId id="678" r:id="rId48"/>
    <p:sldId id="506" r:id="rId49"/>
  </p:sldIdLst>
  <p:sldSz cx="12192000" cy="6858000"/>
  <p:notesSz cx="9926638" cy="679767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3B5E"/>
    <a:srgbClr val="103A5E"/>
    <a:srgbClr val="002060"/>
    <a:srgbClr val="94AA4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Orta Stil 3 - Vurgu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Orta Stil 3 - Vurgu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0A1B5D5-9B99-4C35-A422-299274C87663}" styleName="Orta Stil 1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Orta Stil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12C8C85-51F0-491E-9774-3900AFEF0FD7}" styleName="Açık Stil 2 - Vurgu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53" autoAdjust="0"/>
    <p:restoredTop sz="94660"/>
  </p:normalViewPr>
  <p:slideViewPr>
    <p:cSldViewPr snapToGrid="0">
      <p:cViewPr varScale="1">
        <p:scale>
          <a:sx n="68" d="100"/>
          <a:sy n="68" d="100"/>
        </p:scale>
        <p:origin x="66" y="186"/>
      </p:cViewPr>
      <p:guideLst>
        <p:guide orient="horz" pos="2160"/>
        <p:guide pos="3840"/>
      </p:guideLst>
    </p:cSldViewPr>
  </p:slideViewPr>
  <p:notesTextViewPr>
    <p:cViewPr>
      <p:scale>
        <a:sx n="3" d="2"/>
        <a:sy n="3" d="2"/>
      </p:scale>
      <p:origin x="0" y="0"/>
    </p:cViewPr>
  </p:notesTextViewPr>
  <p:sorterViewPr>
    <p:cViewPr>
      <p:scale>
        <a:sx n="80" d="100"/>
        <a:sy n="80" d="100"/>
      </p:scale>
      <p:origin x="0" y="-2009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393C32-6786-4A38-A19E-62E818B0E483}" type="doc">
      <dgm:prSet loTypeId="urn:microsoft.com/office/officeart/2005/8/layout/hProcess9" loCatId="process" qsTypeId="urn:microsoft.com/office/officeart/2005/8/quickstyle/3d2#1" qsCatId="3D" csTypeId="urn:microsoft.com/office/officeart/2005/8/colors/accent1_4" csCatId="accent1" phldr="1"/>
      <dgm:spPr/>
    </dgm:pt>
    <dgm:pt modelId="{5DAF9AB4-E2CF-40F5-810E-DFC4A808FA19}">
      <dgm:prSet phldrT="[Metin]"/>
      <dgm:spPr>
        <a:xfrm>
          <a:off x="4315" y="1625600"/>
          <a:ext cx="8119369" cy="2167466"/>
        </a:xfrm>
        <a:prstGeom prst="roundRect">
          <a:avLst/>
        </a:prstGeom>
      </dgm:spPr>
      <dgm:t>
        <a:bodyPr/>
        <a:lstStyle/>
        <a:p>
          <a:r>
            <a:rPr lang="tr-TR" dirty="0">
              <a:latin typeface="Segoe UI" panose="020B0502040204020203" pitchFamily="34" charset="0"/>
              <a:ea typeface="+mn-ea"/>
              <a:cs typeface="Segoe UI" panose="020B0502040204020203" pitchFamily="34" charset="0"/>
            </a:rPr>
            <a:t>2019 ERASMUS+ </a:t>
          </a:r>
        </a:p>
        <a:p>
          <a:r>
            <a:rPr lang="tr-TR" dirty="0">
              <a:latin typeface="Segoe UI" panose="020B0502040204020203" pitchFamily="34" charset="0"/>
              <a:ea typeface="+mn-ea"/>
              <a:cs typeface="Segoe UI" panose="020B0502040204020203" pitchFamily="34" charset="0"/>
            </a:rPr>
            <a:t>Ana Eylem 2</a:t>
          </a:r>
        </a:p>
        <a:p>
          <a:r>
            <a:rPr lang="tr-TR" dirty="0">
              <a:latin typeface="Segoe UI" panose="020B0502040204020203" pitchFamily="34" charset="0"/>
              <a:ea typeface="+mn-ea"/>
              <a:cs typeface="Segoe UI" panose="020B0502040204020203" pitchFamily="34" charset="0"/>
            </a:rPr>
            <a:t>Başvuru Formu</a:t>
          </a:r>
        </a:p>
      </dgm:t>
    </dgm:pt>
    <dgm:pt modelId="{DED9445E-D055-4EED-A5BB-3A0B0F52CD4B}" type="parTrans" cxnId="{2EF46655-9D02-4141-8126-3FFCDE0BBFBE}">
      <dgm:prSet/>
      <dgm:spPr/>
      <dgm:t>
        <a:bodyPr/>
        <a:lstStyle/>
        <a:p>
          <a:endParaRPr lang="tr-TR">
            <a:latin typeface="Segoe UI" panose="020B0502040204020203" pitchFamily="34" charset="0"/>
            <a:cs typeface="Segoe UI" panose="020B0502040204020203" pitchFamily="34" charset="0"/>
          </a:endParaRPr>
        </a:p>
      </dgm:t>
    </dgm:pt>
    <dgm:pt modelId="{78DAC91E-4E3D-4445-8F47-57D5FE45BA3D}" type="sibTrans" cxnId="{2EF46655-9D02-4141-8126-3FFCDE0BBFBE}">
      <dgm:prSet/>
      <dgm:spPr/>
      <dgm:t>
        <a:bodyPr/>
        <a:lstStyle/>
        <a:p>
          <a:endParaRPr lang="tr-TR">
            <a:latin typeface="Segoe UI" panose="020B0502040204020203" pitchFamily="34" charset="0"/>
            <a:cs typeface="Segoe UI" panose="020B0502040204020203" pitchFamily="34" charset="0"/>
          </a:endParaRPr>
        </a:p>
      </dgm:t>
    </dgm:pt>
    <dgm:pt modelId="{A78BB8D8-2BCB-42C3-BE74-7DE9AC52DD6A}" type="pres">
      <dgm:prSet presAssocID="{DE393C32-6786-4A38-A19E-62E818B0E483}" presName="CompostProcess" presStyleCnt="0">
        <dgm:presLayoutVars>
          <dgm:dir/>
          <dgm:resizeHandles val="exact"/>
        </dgm:presLayoutVars>
      </dgm:prSet>
      <dgm:spPr/>
    </dgm:pt>
    <dgm:pt modelId="{10408605-5D1C-4941-B929-E1EA5B4EE185}" type="pres">
      <dgm:prSet presAssocID="{DE393C32-6786-4A38-A19E-62E818B0E483}" presName="arrow" presStyleLbl="bgShp" presStyleIdx="0" presStyleCnt="1"/>
      <dgm:spPr>
        <a:xfrm>
          <a:off x="609599" y="0"/>
          <a:ext cx="6908800" cy="5418667"/>
        </a:xfrm>
        <a:prstGeom prst="rightArrow">
          <a:avLst/>
        </a:prstGeom>
      </dgm:spPr>
    </dgm:pt>
    <dgm:pt modelId="{7D1DE0B2-BF60-4520-BA21-14840027A33B}" type="pres">
      <dgm:prSet presAssocID="{DE393C32-6786-4A38-A19E-62E818B0E483}" presName="linearProcess" presStyleCnt="0"/>
      <dgm:spPr/>
    </dgm:pt>
    <dgm:pt modelId="{E16820B8-194A-44BD-B03D-E0214DE0119B}" type="pres">
      <dgm:prSet presAssocID="{5DAF9AB4-E2CF-40F5-810E-DFC4A808FA19}" presName="textNode" presStyleLbl="node1" presStyleIdx="0" presStyleCnt="1" custScaleX="152446">
        <dgm:presLayoutVars>
          <dgm:bulletEnabled val="1"/>
        </dgm:presLayoutVars>
      </dgm:prSet>
      <dgm:spPr/>
      <dgm:t>
        <a:bodyPr/>
        <a:lstStyle/>
        <a:p>
          <a:endParaRPr lang="tr-TR"/>
        </a:p>
      </dgm:t>
    </dgm:pt>
  </dgm:ptLst>
  <dgm:cxnLst>
    <dgm:cxn modelId="{3CAA9695-5F15-4210-923A-BE90FC7F3DF6}" type="presOf" srcId="{5DAF9AB4-E2CF-40F5-810E-DFC4A808FA19}" destId="{E16820B8-194A-44BD-B03D-E0214DE0119B}" srcOrd="0" destOrd="0" presId="urn:microsoft.com/office/officeart/2005/8/layout/hProcess9"/>
    <dgm:cxn modelId="{145B9903-E2ED-4352-AB2D-8C146F301815}" type="presOf" srcId="{DE393C32-6786-4A38-A19E-62E818B0E483}" destId="{A78BB8D8-2BCB-42C3-BE74-7DE9AC52DD6A}" srcOrd="0" destOrd="0" presId="urn:microsoft.com/office/officeart/2005/8/layout/hProcess9"/>
    <dgm:cxn modelId="{2EF46655-9D02-4141-8126-3FFCDE0BBFBE}" srcId="{DE393C32-6786-4A38-A19E-62E818B0E483}" destId="{5DAF9AB4-E2CF-40F5-810E-DFC4A808FA19}" srcOrd="0" destOrd="0" parTransId="{DED9445E-D055-4EED-A5BB-3A0B0F52CD4B}" sibTransId="{78DAC91E-4E3D-4445-8F47-57D5FE45BA3D}"/>
    <dgm:cxn modelId="{C684035D-837B-4E47-B395-ADC65E336FF4}" type="presParOf" srcId="{A78BB8D8-2BCB-42C3-BE74-7DE9AC52DD6A}" destId="{10408605-5D1C-4941-B929-E1EA5B4EE185}" srcOrd="0" destOrd="0" presId="urn:microsoft.com/office/officeart/2005/8/layout/hProcess9"/>
    <dgm:cxn modelId="{5C7980E2-38A1-476E-8447-8AA91B17BF15}" type="presParOf" srcId="{A78BB8D8-2BCB-42C3-BE74-7DE9AC52DD6A}" destId="{7D1DE0B2-BF60-4520-BA21-14840027A33B}" srcOrd="1" destOrd="0" presId="urn:microsoft.com/office/officeart/2005/8/layout/hProcess9"/>
    <dgm:cxn modelId="{74459BA9-F4A2-4BEC-838A-7A1354C30132}" type="presParOf" srcId="{7D1DE0B2-BF60-4520-BA21-14840027A33B}" destId="{E16820B8-194A-44BD-B03D-E0214DE0119B}"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585E61C-5F3D-45F1-B334-DE0098597CBD}" type="doc">
      <dgm:prSet loTypeId="urn:microsoft.com/office/officeart/2005/8/layout/vList2" loCatId="list" qsTypeId="urn:microsoft.com/office/officeart/2005/8/quickstyle/3d3" qsCatId="3D" csTypeId="urn:microsoft.com/office/officeart/2005/8/colors/accent6_4" csCatId="accent6" phldr="1"/>
      <dgm:spPr/>
      <dgm:t>
        <a:bodyPr/>
        <a:lstStyle/>
        <a:p>
          <a:endParaRPr lang="tr-TR"/>
        </a:p>
      </dgm:t>
    </dgm:pt>
    <dgm:pt modelId="{1A608493-D566-414A-BED5-5D0258A1A31F}">
      <dgm:prSet/>
      <dgm:spPr>
        <a:solidFill>
          <a:srgbClr val="002060"/>
        </a:solidFill>
      </dgm:spPr>
      <dgm:t>
        <a:bodyPr/>
        <a:lstStyle/>
        <a:p>
          <a:r>
            <a:rPr lang="tr-TR" dirty="0">
              <a:latin typeface="Segoe UI" panose="020B0502040204020203" pitchFamily="34" charset="0"/>
              <a:cs typeface="Segoe UI" panose="020B0502040204020203" pitchFamily="34" charset="0"/>
            </a:rPr>
            <a:t>Proje Tanımı</a:t>
          </a:r>
        </a:p>
      </dgm:t>
    </dgm:pt>
    <dgm:pt modelId="{30A2321D-553A-47B3-B45F-C0816ED3F8A7}" type="parTrans" cxnId="{82C97327-742B-4D9C-875B-6D0CC5CA40CF}">
      <dgm:prSet/>
      <dgm:spPr/>
      <dgm:t>
        <a:bodyPr/>
        <a:lstStyle/>
        <a:p>
          <a:endParaRPr lang="tr-TR"/>
        </a:p>
      </dgm:t>
    </dgm:pt>
    <dgm:pt modelId="{C232F2DD-BB67-4A9C-9ACF-47D0B3E9E5FE}" type="sibTrans" cxnId="{82C97327-742B-4D9C-875B-6D0CC5CA40CF}">
      <dgm:prSet/>
      <dgm:spPr/>
      <dgm:t>
        <a:bodyPr/>
        <a:lstStyle/>
        <a:p>
          <a:endParaRPr lang="tr-TR"/>
        </a:p>
      </dgm:t>
    </dgm:pt>
    <dgm:pt modelId="{80650700-3EEF-49CC-9EF5-8C9A2ABE3F40}" type="pres">
      <dgm:prSet presAssocID="{B585E61C-5F3D-45F1-B334-DE0098597CBD}" presName="linear" presStyleCnt="0">
        <dgm:presLayoutVars>
          <dgm:animLvl val="lvl"/>
          <dgm:resizeHandles val="exact"/>
        </dgm:presLayoutVars>
      </dgm:prSet>
      <dgm:spPr/>
      <dgm:t>
        <a:bodyPr/>
        <a:lstStyle/>
        <a:p>
          <a:endParaRPr lang="tr-TR"/>
        </a:p>
      </dgm:t>
    </dgm:pt>
    <dgm:pt modelId="{9EA34FB6-DBA8-437C-9C31-586100D294E3}" type="pres">
      <dgm:prSet presAssocID="{1A608493-D566-414A-BED5-5D0258A1A31F}" presName="parentText" presStyleLbl="node1" presStyleIdx="0" presStyleCnt="1" custScaleY="54731">
        <dgm:presLayoutVars>
          <dgm:chMax val="0"/>
          <dgm:bulletEnabled val="1"/>
        </dgm:presLayoutVars>
      </dgm:prSet>
      <dgm:spPr/>
      <dgm:t>
        <a:bodyPr/>
        <a:lstStyle/>
        <a:p>
          <a:endParaRPr lang="tr-TR"/>
        </a:p>
      </dgm:t>
    </dgm:pt>
  </dgm:ptLst>
  <dgm:cxnLst>
    <dgm:cxn modelId="{82C97327-742B-4D9C-875B-6D0CC5CA40CF}" srcId="{B585E61C-5F3D-45F1-B334-DE0098597CBD}" destId="{1A608493-D566-414A-BED5-5D0258A1A31F}" srcOrd="0" destOrd="0" parTransId="{30A2321D-553A-47B3-B45F-C0816ED3F8A7}" sibTransId="{C232F2DD-BB67-4A9C-9ACF-47D0B3E9E5FE}"/>
    <dgm:cxn modelId="{F169FFA5-71D4-40EB-B028-7B3C4B52C21D}" type="presOf" srcId="{B585E61C-5F3D-45F1-B334-DE0098597CBD}" destId="{80650700-3EEF-49CC-9EF5-8C9A2ABE3F40}" srcOrd="0" destOrd="0" presId="urn:microsoft.com/office/officeart/2005/8/layout/vList2"/>
    <dgm:cxn modelId="{1A337DEE-F8AD-4188-884A-E570D06DE148}" type="presOf" srcId="{1A608493-D566-414A-BED5-5D0258A1A31F}" destId="{9EA34FB6-DBA8-437C-9C31-586100D294E3}" srcOrd="0" destOrd="0" presId="urn:microsoft.com/office/officeart/2005/8/layout/vList2"/>
    <dgm:cxn modelId="{D4F00FE9-49F8-469E-BC2A-5178C57ED1BD}" type="presParOf" srcId="{80650700-3EEF-49CC-9EF5-8C9A2ABE3F40}" destId="{9EA34FB6-DBA8-437C-9C31-586100D294E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585E61C-5F3D-45F1-B334-DE0098597CBD}" type="doc">
      <dgm:prSet loTypeId="urn:microsoft.com/office/officeart/2005/8/layout/vList2" loCatId="list" qsTypeId="urn:microsoft.com/office/officeart/2005/8/quickstyle/3d3" qsCatId="3D" csTypeId="urn:microsoft.com/office/officeart/2005/8/colors/accent6_4" csCatId="accent6" phldr="1"/>
      <dgm:spPr/>
      <dgm:t>
        <a:bodyPr/>
        <a:lstStyle/>
        <a:p>
          <a:endParaRPr lang="tr-TR"/>
        </a:p>
      </dgm:t>
    </dgm:pt>
    <dgm:pt modelId="{1A608493-D566-414A-BED5-5D0258A1A31F}">
      <dgm:prSet/>
      <dgm:spPr>
        <a:solidFill>
          <a:srgbClr val="002060"/>
        </a:solidFill>
      </dgm:spPr>
      <dgm:t>
        <a:bodyPr/>
        <a:lstStyle/>
        <a:p>
          <a:r>
            <a:rPr lang="tr-TR" dirty="0">
              <a:latin typeface="Segoe UI" panose="020B0502040204020203" pitchFamily="34" charset="0"/>
              <a:cs typeface="Segoe UI" panose="020B0502040204020203" pitchFamily="34" charset="0"/>
            </a:rPr>
            <a:t>Proje Tanımı</a:t>
          </a:r>
        </a:p>
      </dgm:t>
    </dgm:pt>
    <dgm:pt modelId="{30A2321D-553A-47B3-B45F-C0816ED3F8A7}" type="parTrans" cxnId="{82C97327-742B-4D9C-875B-6D0CC5CA40CF}">
      <dgm:prSet/>
      <dgm:spPr/>
      <dgm:t>
        <a:bodyPr/>
        <a:lstStyle/>
        <a:p>
          <a:endParaRPr lang="tr-TR"/>
        </a:p>
      </dgm:t>
    </dgm:pt>
    <dgm:pt modelId="{C232F2DD-BB67-4A9C-9ACF-47D0B3E9E5FE}" type="sibTrans" cxnId="{82C97327-742B-4D9C-875B-6D0CC5CA40CF}">
      <dgm:prSet/>
      <dgm:spPr/>
      <dgm:t>
        <a:bodyPr/>
        <a:lstStyle/>
        <a:p>
          <a:endParaRPr lang="tr-TR"/>
        </a:p>
      </dgm:t>
    </dgm:pt>
    <dgm:pt modelId="{80650700-3EEF-49CC-9EF5-8C9A2ABE3F40}" type="pres">
      <dgm:prSet presAssocID="{B585E61C-5F3D-45F1-B334-DE0098597CBD}" presName="linear" presStyleCnt="0">
        <dgm:presLayoutVars>
          <dgm:animLvl val="lvl"/>
          <dgm:resizeHandles val="exact"/>
        </dgm:presLayoutVars>
      </dgm:prSet>
      <dgm:spPr/>
      <dgm:t>
        <a:bodyPr/>
        <a:lstStyle/>
        <a:p>
          <a:endParaRPr lang="tr-TR"/>
        </a:p>
      </dgm:t>
    </dgm:pt>
    <dgm:pt modelId="{9EA34FB6-DBA8-437C-9C31-586100D294E3}" type="pres">
      <dgm:prSet presAssocID="{1A608493-D566-414A-BED5-5D0258A1A31F}" presName="parentText" presStyleLbl="node1" presStyleIdx="0" presStyleCnt="1" custScaleY="54731">
        <dgm:presLayoutVars>
          <dgm:chMax val="0"/>
          <dgm:bulletEnabled val="1"/>
        </dgm:presLayoutVars>
      </dgm:prSet>
      <dgm:spPr/>
      <dgm:t>
        <a:bodyPr/>
        <a:lstStyle/>
        <a:p>
          <a:endParaRPr lang="tr-TR"/>
        </a:p>
      </dgm:t>
    </dgm:pt>
  </dgm:ptLst>
  <dgm:cxnLst>
    <dgm:cxn modelId="{82C97327-742B-4D9C-875B-6D0CC5CA40CF}" srcId="{B585E61C-5F3D-45F1-B334-DE0098597CBD}" destId="{1A608493-D566-414A-BED5-5D0258A1A31F}" srcOrd="0" destOrd="0" parTransId="{30A2321D-553A-47B3-B45F-C0816ED3F8A7}" sibTransId="{C232F2DD-BB67-4A9C-9ACF-47D0B3E9E5FE}"/>
    <dgm:cxn modelId="{F169FFA5-71D4-40EB-B028-7B3C4B52C21D}" type="presOf" srcId="{B585E61C-5F3D-45F1-B334-DE0098597CBD}" destId="{80650700-3EEF-49CC-9EF5-8C9A2ABE3F40}" srcOrd="0" destOrd="0" presId="urn:microsoft.com/office/officeart/2005/8/layout/vList2"/>
    <dgm:cxn modelId="{1A337DEE-F8AD-4188-884A-E570D06DE148}" type="presOf" srcId="{1A608493-D566-414A-BED5-5D0258A1A31F}" destId="{9EA34FB6-DBA8-437C-9C31-586100D294E3}" srcOrd="0" destOrd="0" presId="urn:microsoft.com/office/officeart/2005/8/layout/vList2"/>
    <dgm:cxn modelId="{D4F00FE9-49F8-469E-BC2A-5178C57ED1BD}" type="presParOf" srcId="{80650700-3EEF-49CC-9EF5-8C9A2ABE3F40}" destId="{9EA34FB6-DBA8-437C-9C31-586100D294E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585E61C-5F3D-45F1-B334-DE0098597CBD}" type="doc">
      <dgm:prSet loTypeId="urn:microsoft.com/office/officeart/2005/8/layout/vList2" loCatId="list" qsTypeId="urn:microsoft.com/office/officeart/2005/8/quickstyle/3d3" qsCatId="3D" csTypeId="urn:microsoft.com/office/officeart/2005/8/colors/accent6_4" csCatId="accent6" phldr="1"/>
      <dgm:spPr/>
      <dgm:t>
        <a:bodyPr/>
        <a:lstStyle/>
        <a:p>
          <a:endParaRPr lang="tr-TR"/>
        </a:p>
      </dgm:t>
    </dgm:pt>
    <dgm:pt modelId="{1A608493-D566-414A-BED5-5D0258A1A31F}">
      <dgm:prSet/>
      <dgm:spPr>
        <a:solidFill>
          <a:srgbClr val="002060"/>
        </a:solidFill>
      </dgm:spPr>
      <dgm:t>
        <a:bodyPr/>
        <a:lstStyle/>
        <a:p>
          <a:r>
            <a:rPr lang="tr-TR" dirty="0">
              <a:latin typeface="Segoe UI" panose="020B0502040204020203" pitchFamily="34" charset="0"/>
              <a:cs typeface="Segoe UI" panose="020B0502040204020203" pitchFamily="34" charset="0"/>
            </a:rPr>
            <a:t>Hazırlık</a:t>
          </a:r>
        </a:p>
      </dgm:t>
    </dgm:pt>
    <dgm:pt modelId="{30A2321D-553A-47B3-B45F-C0816ED3F8A7}" type="parTrans" cxnId="{82C97327-742B-4D9C-875B-6D0CC5CA40CF}">
      <dgm:prSet/>
      <dgm:spPr/>
      <dgm:t>
        <a:bodyPr/>
        <a:lstStyle/>
        <a:p>
          <a:endParaRPr lang="tr-TR"/>
        </a:p>
      </dgm:t>
    </dgm:pt>
    <dgm:pt modelId="{C232F2DD-BB67-4A9C-9ACF-47D0B3E9E5FE}" type="sibTrans" cxnId="{82C97327-742B-4D9C-875B-6D0CC5CA40CF}">
      <dgm:prSet/>
      <dgm:spPr/>
      <dgm:t>
        <a:bodyPr/>
        <a:lstStyle/>
        <a:p>
          <a:endParaRPr lang="tr-TR"/>
        </a:p>
      </dgm:t>
    </dgm:pt>
    <dgm:pt modelId="{80650700-3EEF-49CC-9EF5-8C9A2ABE3F40}" type="pres">
      <dgm:prSet presAssocID="{B585E61C-5F3D-45F1-B334-DE0098597CBD}" presName="linear" presStyleCnt="0">
        <dgm:presLayoutVars>
          <dgm:animLvl val="lvl"/>
          <dgm:resizeHandles val="exact"/>
        </dgm:presLayoutVars>
      </dgm:prSet>
      <dgm:spPr/>
      <dgm:t>
        <a:bodyPr/>
        <a:lstStyle/>
        <a:p>
          <a:endParaRPr lang="tr-TR"/>
        </a:p>
      </dgm:t>
    </dgm:pt>
    <dgm:pt modelId="{9EA34FB6-DBA8-437C-9C31-586100D294E3}" type="pres">
      <dgm:prSet presAssocID="{1A608493-D566-414A-BED5-5D0258A1A31F}" presName="parentText" presStyleLbl="node1" presStyleIdx="0" presStyleCnt="1" custScaleY="54731">
        <dgm:presLayoutVars>
          <dgm:chMax val="0"/>
          <dgm:bulletEnabled val="1"/>
        </dgm:presLayoutVars>
      </dgm:prSet>
      <dgm:spPr/>
      <dgm:t>
        <a:bodyPr/>
        <a:lstStyle/>
        <a:p>
          <a:endParaRPr lang="tr-TR"/>
        </a:p>
      </dgm:t>
    </dgm:pt>
  </dgm:ptLst>
  <dgm:cxnLst>
    <dgm:cxn modelId="{82C97327-742B-4D9C-875B-6D0CC5CA40CF}" srcId="{B585E61C-5F3D-45F1-B334-DE0098597CBD}" destId="{1A608493-D566-414A-BED5-5D0258A1A31F}" srcOrd="0" destOrd="0" parTransId="{30A2321D-553A-47B3-B45F-C0816ED3F8A7}" sibTransId="{C232F2DD-BB67-4A9C-9ACF-47D0B3E9E5FE}"/>
    <dgm:cxn modelId="{F169FFA5-71D4-40EB-B028-7B3C4B52C21D}" type="presOf" srcId="{B585E61C-5F3D-45F1-B334-DE0098597CBD}" destId="{80650700-3EEF-49CC-9EF5-8C9A2ABE3F40}" srcOrd="0" destOrd="0" presId="urn:microsoft.com/office/officeart/2005/8/layout/vList2"/>
    <dgm:cxn modelId="{1A337DEE-F8AD-4188-884A-E570D06DE148}" type="presOf" srcId="{1A608493-D566-414A-BED5-5D0258A1A31F}" destId="{9EA34FB6-DBA8-437C-9C31-586100D294E3}" srcOrd="0" destOrd="0" presId="urn:microsoft.com/office/officeart/2005/8/layout/vList2"/>
    <dgm:cxn modelId="{D4F00FE9-49F8-469E-BC2A-5178C57ED1BD}" type="presParOf" srcId="{80650700-3EEF-49CC-9EF5-8C9A2ABE3F40}" destId="{9EA34FB6-DBA8-437C-9C31-586100D294E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585E61C-5F3D-45F1-B334-DE0098597CBD}" type="doc">
      <dgm:prSet loTypeId="urn:microsoft.com/office/officeart/2005/8/layout/vList2" loCatId="list" qsTypeId="urn:microsoft.com/office/officeart/2005/8/quickstyle/3d3" qsCatId="3D" csTypeId="urn:microsoft.com/office/officeart/2005/8/colors/accent6_4" csCatId="accent6" phldr="1"/>
      <dgm:spPr/>
      <dgm:t>
        <a:bodyPr/>
        <a:lstStyle/>
        <a:p>
          <a:endParaRPr lang="tr-TR"/>
        </a:p>
      </dgm:t>
    </dgm:pt>
    <dgm:pt modelId="{1A608493-D566-414A-BED5-5D0258A1A31F}">
      <dgm:prSet/>
      <dgm:spPr>
        <a:solidFill>
          <a:srgbClr val="002060"/>
        </a:solidFill>
      </dgm:spPr>
      <dgm:t>
        <a:bodyPr/>
        <a:lstStyle/>
        <a:p>
          <a:r>
            <a:rPr lang="tr-TR" dirty="0">
              <a:latin typeface="Segoe UI" panose="020B0502040204020203" pitchFamily="34" charset="0"/>
              <a:cs typeface="Segoe UI" panose="020B0502040204020203" pitchFamily="34" charset="0"/>
            </a:rPr>
            <a:t>Yönetim</a:t>
          </a:r>
        </a:p>
      </dgm:t>
    </dgm:pt>
    <dgm:pt modelId="{30A2321D-553A-47B3-B45F-C0816ED3F8A7}" type="parTrans" cxnId="{82C97327-742B-4D9C-875B-6D0CC5CA40CF}">
      <dgm:prSet/>
      <dgm:spPr/>
      <dgm:t>
        <a:bodyPr/>
        <a:lstStyle/>
        <a:p>
          <a:endParaRPr lang="tr-TR"/>
        </a:p>
      </dgm:t>
    </dgm:pt>
    <dgm:pt modelId="{C232F2DD-BB67-4A9C-9ACF-47D0B3E9E5FE}" type="sibTrans" cxnId="{82C97327-742B-4D9C-875B-6D0CC5CA40CF}">
      <dgm:prSet/>
      <dgm:spPr/>
      <dgm:t>
        <a:bodyPr/>
        <a:lstStyle/>
        <a:p>
          <a:endParaRPr lang="tr-TR"/>
        </a:p>
      </dgm:t>
    </dgm:pt>
    <dgm:pt modelId="{80650700-3EEF-49CC-9EF5-8C9A2ABE3F40}" type="pres">
      <dgm:prSet presAssocID="{B585E61C-5F3D-45F1-B334-DE0098597CBD}" presName="linear" presStyleCnt="0">
        <dgm:presLayoutVars>
          <dgm:animLvl val="lvl"/>
          <dgm:resizeHandles val="exact"/>
        </dgm:presLayoutVars>
      </dgm:prSet>
      <dgm:spPr/>
      <dgm:t>
        <a:bodyPr/>
        <a:lstStyle/>
        <a:p>
          <a:endParaRPr lang="tr-TR"/>
        </a:p>
      </dgm:t>
    </dgm:pt>
    <dgm:pt modelId="{9EA34FB6-DBA8-437C-9C31-586100D294E3}" type="pres">
      <dgm:prSet presAssocID="{1A608493-D566-414A-BED5-5D0258A1A31F}" presName="parentText" presStyleLbl="node1" presStyleIdx="0" presStyleCnt="1" custScaleY="54731">
        <dgm:presLayoutVars>
          <dgm:chMax val="0"/>
          <dgm:bulletEnabled val="1"/>
        </dgm:presLayoutVars>
      </dgm:prSet>
      <dgm:spPr/>
      <dgm:t>
        <a:bodyPr/>
        <a:lstStyle/>
        <a:p>
          <a:endParaRPr lang="tr-TR"/>
        </a:p>
      </dgm:t>
    </dgm:pt>
  </dgm:ptLst>
  <dgm:cxnLst>
    <dgm:cxn modelId="{82C97327-742B-4D9C-875B-6D0CC5CA40CF}" srcId="{B585E61C-5F3D-45F1-B334-DE0098597CBD}" destId="{1A608493-D566-414A-BED5-5D0258A1A31F}" srcOrd="0" destOrd="0" parTransId="{30A2321D-553A-47B3-B45F-C0816ED3F8A7}" sibTransId="{C232F2DD-BB67-4A9C-9ACF-47D0B3E9E5FE}"/>
    <dgm:cxn modelId="{F169FFA5-71D4-40EB-B028-7B3C4B52C21D}" type="presOf" srcId="{B585E61C-5F3D-45F1-B334-DE0098597CBD}" destId="{80650700-3EEF-49CC-9EF5-8C9A2ABE3F40}" srcOrd="0" destOrd="0" presId="urn:microsoft.com/office/officeart/2005/8/layout/vList2"/>
    <dgm:cxn modelId="{1A337DEE-F8AD-4188-884A-E570D06DE148}" type="presOf" srcId="{1A608493-D566-414A-BED5-5D0258A1A31F}" destId="{9EA34FB6-DBA8-437C-9C31-586100D294E3}" srcOrd="0" destOrd="0" presId="urn:microsoft.com/office/officeart/2005/8/layout/vList2"/>
    <dgm:cxn modelId="{D4F00FE9-49F8-469E-BC2A-5178C57ED1BD}" type="presParOf" srcId="{80650700-3EEF-49CC-9EF5-8C9A2ABE3F40}" destId="{9EA34FB6-DBA8-437C-9C31-586100D294E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585E61C-5F3D-45F1-B334-DE0098597CBD}" type="doc">
      <dgm:prSet loTypeId="urn:microsoft.com/office/officeart/2005/8/layout/vList2" loCatId="list" qsTypeId="urn:microsoft.com/office/officeart/2005/8/quickstyle/3d3" qsCatId="3D" csTypeId="urn:microsoft.com/office/officeart/2005/8/colors/accent6_4" csCatId="accent6" phldr="1"/>
      <dgm:spPr/>
      <dgm:t>
        <a:bodyPr/>
        <a:lstStyle/>
        <a:p>
          <a:endParaRPr lang="tr-TR"/>
        </a:p>
      </dgm:t>
    </dgm:pt>
    <dgm:pt modelId="{1A608493-D566-414A-BED5-5D0258A1A31F}">
      <dgm:prSet/>
      <dgm:spPr>
        <a:solidFill>
          <a:srgbClr val="002060"/>
        </a:solidFill>
      </dgm:spPr>
      <dgm:t>
        <a:bodyPr/>
        <a:lstStyle/>
        <a:p>
          <a:r>
            <a:rPr lang="tr-TR" dirty="0">
              <a:latin typeface="Segoe UI" panose="020B0502040204020203" pitchFamily="34" charset="0"/>
              <a:cs typeface="Segoe UI" panose="020B0502040204020203" pitchFamily="34" charset="0"/>
            </a:rPr>
            <a:t>Yönetim</a:t>
          </a:r>
        </a:p>
      </dgm:t>
    </dgm:pt>
    <dgm:pt modelId="{30A2321D-553A-47B3-B45F-C0816ED3F8A7}" type="parTrans" cxnId="{82C97327-742B-4D9C-875B-6D0CC5CA40CF}">
      <dgm:prSet/>
      <dgm:spPr/>
      <dgm:t>
        <a:bodyPr/>
        <a:lstStyle/>
        <a:p>
          <a:endParaRPr lang="tr-TR"/>
        </a:p>
      </dgm:t>
    </dgm:pt>
    <dgm:pt modelId="{C232F2DD-BB67-4A9C-9ACF-47D0B3E9E5FE}" type="sibTrans" cxnId="{82C97327-742B-4D9C-875B-6D0CC5CA40CF}">
      <dgm:prSet/>
      <dgm:spPr/>
      <dgm:t>
        <a:bodyPr/>
        <a:lstStyle/>
        <a:p>
          <a:endParaRPr lang="tr-TR"/>
        </a:p>
      </dgm:t>
    </dgm:pt>
    <dgm:pt modelId="{80650700-3EEF-49CC-9EF5-8C9A2ABE3F40}" type="pres">
      <dgm:prSet presAssocID="{B585E61C-5F3D-45F1-B334-DE0098597CBD}" presName="linear" presStyleCnt="0">
        <dgm:presLayoutVars>
          <dgm:animLvl val="lvl"/>
          <dgm:resizeHandles val="exact"/>
        </dgm:presLayoutVars>
      </dgm:prSet>
      <dgm:spPr/>
      <dgm:t>
        <a:bodyPr/>
        <a:lstStyle/>
        <a:p>
          <a:endParaRPr lang="tr-TR"/>
        </a:p>
      </dgm:t>
    </dgm:pt>
    <dgm:pt modelId="{9EA34FB6-DBA8-437C-9C31-586100D294E3}" type="pres">
      <dgm:prSet presAssocID="{1A608493-D566-414A-BED5-5D0258A1A31F}" presName="parentText" presStyleLbl="node1" presStyleIdx="0" presStyleCnt="1" custScaleY="54731">
        <dgm:presLayoutVars>
          <dgm:chMax val="0"/>
          <dgm:bulletEnabled val="1"/>
        </dgm:presLayoutVars>
      </dgm:prSet>
      <dgm:spPr/>
      <dgm:t>
        <a:bodyPr/>
        <a:lstStyle/>
        <a:p>
          <a:endParaRPr lang="tr-TR"/>
        </a:p>
      </dgm:t>
    </dgm:pt>
  </dgm:ptLst>
  <dgm:cxnLst>
    <dgm:cxn modelId="{82C97327-742B-4D9C-875B-6D0CC5CA40CF}" srcId="{B585E61C-5F3D-45F1-B334-DE0098597CBD}" destId="{1A608493-D566-414A-BED5-5D0258A1A31F}" srcOrd="0" destOrd="0" parTransId="{30A2321D-553A-47B3-B45F-C0816ED3F8A7}" sibTransId="{C232F2DD-BB67-4A9C-9ACF-47D0B3E9E5FE}"/>
    <dgm:cxn modelId="{F169FFA5-71D4-40EB-B028-7B3C4B52C21D}" type="presOf" srcId="{B585E61C-5F3D-45F1-B334-DE0098597CBD}" destId="{80650700-3EEF-49CC-9EF5-8C9A2ABE3F40}" srcOrd="0" destOrd="0" presId="urn:microsoft.com/office/officeart/2005/8/layout/vList2"/>
    <dgm:cxn modelId="{1A337DEE-F8AD-4188-884A-E570D06DE148}" type="presOf" srcId="{1A608493-D566-414A-BED5-5D0258A1A31F}" destId="{9EA34FB6-DBA8-437C-9C31-586100D294E3}" srcOrd="0" destOrd="0" presId="urn:microsoft.com/office/officeart/2005/8/layout/vList2"/>
    <dgm:cxn modelId="{D4F00FE9-49F8-469E-BC2A-5178C57ED1BD}" type="presParOf" srcId="{80650700-3EEF-49CC-9EF5-8C9A2ABE3F40}" destId="{9EA34FB6-DBA8-437C-9C31-586100D294E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585E61C-5F3D-45F1-B334-DE0098597CBD}" type="doc">
      <dgm:prSet loTypeId="urn:microsoft.com/office/officeart/2005/8/layout/vList2" loCatId="list" qsTypeId="urn:microsoft.com/office/officeart/2005/8/quickstyle/3d3" qsCatId="3D" csTypeId="urn:microsoft.com/office/officeart/2005/8/colors/accent6_4" csCatId="accent6" phldr="1"/>
      <dgm:spPr/>
      <dgm:t>
        <a:bodyPr/>
        <a:lstStyle/>
        <a:p>
          <a:endParaRPr lang="tr-TR"/>
        </a:p>
      </dgm:t>
    </dgm:pt>
    <dgm:pt modelId="{1A608493-D566-414A-BED5-5D0258A1A31F}">
      <dgm:prSet/>
      <dgm:spPr>
        <a:solidFill>
          <a:srgbClr val="002060"/>
        </a:solidFill>
      </dgm:spPr>
      <dgm:t>
        <a:bodyPr/>
        <a:lstStyle/>
        <a:p>
          <a:r>
            <a:rPr lang="tr-TR" dirty="0">
              <a:latin typeface="Segoe UI" panose="020B0502040204020203" pitchFamily="34" charset="0"/>
              <a:cs typeface="Segoe UI" panose="020B0502040204020203" pitchFamily="34" charset="0"/>
            </a:rPr>
            <a:t>Yönetim</a:t>
          </a:r>
        </a:p>
      </dgm:t>
    </dgm:pt>
    <dgm:pt modelId="{30A2321D-553A-47B3-B45F-C0816ED3F8A7}" type="parTrans" cxnId="{82C97327-742B-4D9C-875B-6D0CC5CA40CF}">
      <dgm:prSet/>
      <dgm:spPr/>
      <dgm:t>
        <a:bodyPr/>
        <a:lstStyle/>
        <a:p>
          <a:endParaRPr lang="tr-TR"/>
        </a:p>
      </dgm:t>
    </dgm:pt>
    <dgm:pt modelId="{C232F2DD-BB67-4A9C-9ACF-47D0B3E9E5FE}" type="sibTrans" cxnId="{82C97327-742B-4D9C-875B-6D0CC5CA40CF}">
      <dgm:prSet/>
      <dgm:spPr/>
      <dgm:t>
        <a:bodyPr/>
        <a:lstStyle/>
        <a:p>
          <a:endParaRPr lang="tr-TR"/>
        </a:p>
      </dgm:t>
    </dgm:pt>
    <dgm:pt modelId="{80650700-3EEF-49CC-9EF5-8C9A2ABE3F40}" type="pres">
      <dgm:prSet presAssocID="{B585E61C-5F3D-45F1-B334-DE0098597CBD}" presName="linear" presStyleCnt="0">
        <dgm:presLayoutVars>
          <dgm:animLvl val="lvl"/>
          <dgm:resizeHandles val="exact"/>
        </dgm:presLayoutVars>
      </dgm:prSet>
      <dgm:spPr/>
      <dgm:t>
        <a:bodyPr/>
        <a:lstStyle/>
        <a:p>
          <a:endParaRPr lang="tr-TR"/>
        </a:p>
      </dgm:t>
    </dgm:pt>
    <dgm:pt modelId="{9EA34FB6-DBA8-437C-9C31-586100D294E3}" type="pres">
      <dgm:prSet presAssocID="{1A608493-D566-414A-BED5-5D0258A1A31F}" presName="parentText" presStyleLbl="node1" presStyleIdx="0" presStyleCnt="1" custScaleY="54731">
        <dgm:presLayoutVars>
          <dgm:chMax val="0"/>
          <dgm:bulletEnabled val="1"/>
        </dgm:presLayoutVars>
      </dgm:prSet>
      <dgm:spPr/>
      <dgm:t>
        <a:bodyPr/>
        <a:lstStyle/>
        <a:p>
          <a:endParaRPr lang="tr-TR"/>
        </a:p>
      </dgm:t>
    </dgm:pt>
  </dgm:ptLst>
  <dgm:cxnLst>
    <dgm:cxn modelId="{82C97327-742B-4D9C-875B-6D0CC5CA40CF}" srcId="{B585E61C-5F3D-45F1-B334-DE0098597CBD}" destId="{1A608493-D566-414A-BED5-5D0258A1A31F}" srcOrd="0" destOrd="0" parTransId="{30A2321D-553A-47B3-B45F-C0816ED3F8A7}" sibTransId="{C232F2DD-BB67-4A9C-9ACF-47D0B3E9E5FE}"/>
    <dgm:cxn modelId="{F169FFA5-71D4-40EB-B028-7B3C4B52C21D}" type="presOf" srcId="{B585E61C-5F3D-45F1-B334-DE0098597CBD}" destId="{80650700-3EEF-49CC-9EF5-8C9A2ABE3F40}" srcOrd="0" destOrd="0" presId="urn:microsoft.com/office/officeart/2005/8/layout/vList2"/>
    <dgm:cxn modelId="{1A337DEE-F8AD-4188-884A-E570D06DE148}" type="presOf" srcId="{1A608493-D566-414A-BED5-5D0258A1A31F}" destId="{9EA34FB6-DBA8-437C-9C31-586100D294E3}" srcOrd="0" destOrd="0" presId="urn:microsoft.com/office/officeart/2005/8/layout/vList2"/>
    <dgm:cxn modelId="{D4F00FE9-49F8-469E-BC2A-5178C57ED1BD}" type="presParOf" srcId="{80650700-3EEF-49CC-9EF5-8C9A2ABE3F40}" destId="{9EA34FB6-DBA8-437C-9C31-586100D294E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585E61C-5F3D-45F1-B334-DE0098597CBD}" type="doc">
      <dgm:prSet loTypeId="urn:microsoft.com/office/officeart/2005/8/layout/vList2" loCatId="list" qsTypeId="urn:microsoft.com/office/officeart/2005/8/quickstyle/3d3" qsCatId="3D" csTypeId="urn:microsoft.com/office/officeart/2005/8/colors/accent6_4" csCatId="accent6" phldr="1"/>
      <dgm:spPr/>
      <dgm:t>
        <a:bodyPr/>
        <a:lstStyle/>
        <a:p>
          <a:endParaRPr lang="tr-TR"/>
        </a:p>
      </dgm:t>
    </dgm:pt>
    <dgm:pt modelId="{1A608493-D566-414A-BED5-5D0258A1A31F}">
      <dgm:prSet/>
      <dgm:spPr>
        <a:solidFill>
          <a:srgbClr val="002060"/>
        </a:solidFill>
      </dgm:spPr>
      <dgm:t>
        <a:bodyPr/>
        <a:lstStyle/>
        <a:p>
          <a:r>
            <a:rPr lang="tr-TR" dirty="0">
              <a:latin typeface="Segoe UI" panose="020B0502040204020203" pitchFamily="34" charset="0"/>
              <a:cs typeface="Segoe UI" panose="020B0502040204020203" pitchFamily="34" charset="0"/>
            </a:rPr>
            <a:t>Yönetim</a:t>
          </a:r>
        </a:p>
      </dgm:t>
    </dgm:pt>
    <dgm:pt modelId="{30A2321D-553A-47B3-B45F-C0816ED3F8A7}" type="parTrans" cxnId="{82C97327-742B-4D9C-875B-6D0CC5CA40CF}">
      <dgm:prSet/>
      <dgm:spPr/>
      <dgm:t>
        <a:bodyPr/>
        <a:lstStyle/>
        <a:p>
          <a:endParaRPr lang="tr-TR"/>
        </a:p>
      </dgm:t>
    </dgm:pt>
    <dgm:pt modelId="{C232F2DD-BB67-4A9C-9ACF-47D0B3E9E5FE}" type="sibTrans" cxnId="{82C97327-742B-4D9C-875B-6D0CC5CA40CF}">
      <dgm:prSet/>
      <dgm:spPr/>
      <dgm:t>
        <a:bodyPr/>
        <a:lstStyle/>
        <a:p>
          <a:endParaRPr lang="tr-TR"/>
        </a:p>
      </dgm:t>
    </dgm:pt>
    <dgm:pt modelId="{80650700-3EEF-49CC-9EF5-8C9A2ABE3F40}" type="pres">
      <dgm:prSet presAssocID="{B585E61C-5F3D-45F1-B334-DE0098597CBD}" presName="linear" presStyleCnt="0">
        <dgm:presLayoutVars>
          <dgm:animLvl val="lvl"/>
          <dgm:resizeHandles val="exact"/>
        </dgm:presLayoutVars>
      </dgm:prSet>
      <dgm:spPr/>
      <dgm:t>
        <a:bodyPr/>
        <a:lstStyle/>
        <a:p>
          <a:endParaRPr lang="tr-TR"/>
        </a:p>
      </dgm:t>
    </dgm:pt>
    <dgm:pt modelId="{9EA34FB6-DBA8-437C-9C31-586100D294E3}" type="pres">
      <dgm:prSet presAssocID="{1A608493-D566-414A-BED5-5D0258A1A31F}" presName="parentText" presStyleLbl="node1" presStyleIdx="0" presStyleCnt="1" custScaleY="54731">
        <dgm:presLayoutVars>
          <dgm:chMax val="0"/>
          <dgm:bulletEnabled val="1"/>
        </dgm:presLayoutVars>
      </dgm:prSet>
      <dgm:spPr/>
      <dgm:t>
        <a:bodyPr/>
        <a:lstStyle/>
        <a:p>
          <a:endParaRPr lang="tr-TR"/>
        </a:p>
      </dgm:t>
    </dgm:pt>
  </dgm:ptLst>
  <dgm:cxnLst>
    <dgm:cxn modelId="{82C97327-742B-4D9C-875B-6D0CC5CA40CF}" srcId="{B585E61C-5F3D-45F1-B334-DE0098597CBD}" destId="{1A608493-D566-414A-BED5-5D0258A1A31F}" srcOrd="0" destOrd="0" parTransId="{30A2321D-553A-47B3-B45F-C0816ED3F8A7}" sibTransId="{C232F2DD-BB67-4A9C-9ACF-47D0B3E9E5FE}"/>
    <dgm:cxn modelId="{F169FFA5-71D4-40EB-B028-7B3C4B52C21D}" type="presOf" srcId="{B585E61C-5F3D-45F1-B334-DE0098597CBD}" destId="{80650700-3EEF-49CC-9EF5-8C9A2ABE3F40}" srcOrd="0" destOrd="0" presId="urn:microsoft.com/office/officeart/2005/8/layout/vList2"/>
    <dgm:cxn modelId="{1A337DEE-F8AD-4188-884A-E570D06DE148}" type="presOf" srcId="{1A608493-D566-414A-BED5-5D0258A1A31F}" destId="{9EA34FB6-DBA8-437C-9C31-586100D294E3}" srcOrd="0" destOrd="0" presId="urn:microsoft.com/office/officeart/2005/8/layout/vList2"/>
    <dgm:cxn modelId="{D4F00FE9-49F8-469E-BC2A-5178C57ED1BD}" type="presParOf" srcId="{80650700-3EEF-49CC-9EF5-8C9A2ABE3F40}" destId="{9EA34FB6-DBA8-437C-9C31-586100D294E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585E61C-5F3D-45F1-B334-DE0098597CBD}" type="doc">
      <dgm:prSet loTypeId="urn:microsoft.com/office/officeart/2005/8/layout/vList2" loCatId="list" qsTypeId="urn:microsoft.com/office/officeart/2005/8/quickstyle/3d3" qsCatId="3D" csTypeId="urn:microsoft.com/office/officeart/2005/8/colors/accent6_4" csCatId="accent6" phldr="1"/>
      <dgm:spPr/>
      <dgm:t>
        <a:bodyPr/>
        <a:lstStyle/>
        <a:p>
          <a:endParaRPr lang="tr-TR"/>
        </a:p>
      </dgm:t>
    </dgm:pt>
    <dgm:pt modelId="{1A608493-D566-414A-BED5-5D0258A1A31F}">
      <dgm:prSet/>
      <dgm:spPr>
        <a:solidFill>
          <a:srgbClr val="002060"/>
        </a:solidFill>
      </dgm:spPr>
      <dgm:t>
        <a:bodyPr/>
        <a:lstStyle/>
        <a:p>
          <a:r>
            <a:rPr lang="tr-TR" dirty="0">
              <a:latin typeface="Segoe UI" panose="020B0502040204020203" pitchFamily="34" charset="0"/>
              <a:cs typeface="Segoe UI" panose="020B0502040204020203" pitchFamily="34" charset="0"/>
            </a:rPr>
            <a:t>Yönetim</a:t>
          </a:r>
        </a:p>
      </dgm:t>
    </dgm:pt>
    <dgm:pt modelId="{30A2321D-553A-47B3-B45F-C0816ED3F8A7}" type="parTrans" cxnId="{82C97327-742B-4D9C-875B-6D0CC5CA40CF}">
      <dgm:prSet/>
      <dgm:spPr/>
      <dgm:t>
        <a:bodyPr/>
        <a:lstStyle/>
        <a:p>
          <a:endParaRPr lang="tr-TR"/>
        </a:p>
      </dgm:t>
    </dgm:pt>
    <dgm:pt modelId="{C232F2DD-BB67-4A9C-9ACF-47D0B3E9E5FE}" type="sibTrans" cxnId="{82C97327-742B-4D9C-875B-6D0CC5CA40CF}">
      <dgm:prSet/>
      <dgm:spPr/>
      <dgm:t>
        <a:bodyPr/>
        <a:lstStyle/>
        <a:p>
          <a:endParaRPr lang="tr-TR"/>
        </a:p>
      </dgm:t>
    </dgm:pt>
    <dgm:pt modelId="{80650700-3EEF-49CC-9EF5-8C9A2ABE3F40}" type="pres">
      <dgm:prSet presAssocID="{B585E61C-5F3D-45F1-B334-DE0098597CBD}" presName="linear" presStyleCnt="0">
        <dgm:presLayoutVars>
          <dgm:animLvl val="lvl"/>
          <dgm:resizeHandles val="exact"/>
        </dgm:presLayoutVars>
      </dgm:prSet>
      <dgm:spPr/>
      <dgm:t>
        <a:bodyPr/>
        <a:lstStyle/>
        <a:p>
          <a:endParaRPr lang="tr-TR"/>
        </a:p>
      </dgm:t>
    </dgm:pt>
    <dgm:pt modelId="{9EA34FB6-DBA8-437C-9C31-586100D294E3}" type="pres">
      <dgm:prSet presAssocID="{1A608493-D566-414A-BED5-5D0258A1A31F}" presName="parentText" presStyleLbl="node1" presStyleIdx="0" presStyleCnt="1" custScaleY="54731">
        <dgm:presLayoutVars>
          <dgm:chMax val="0"/>
          <dgm:bulletEnabled val="1"/>
        </dgm:presLayoutVars>
      </dgm:prSet>
      <dgm:spPr/>
      <dgm:t>
        <a:bodyPr/>
        <a:lstStyle/>
        <a:p>
          <a:endParaRPr lang="tr-TR"/>
        </a:p>
      </dgm:t>
    </dgm:pt>
  </dgm:ptLst>
  <dgm:cxnLst>
    <dgm:cxn modelId="{82C97327-742B-4D9C-875B-6D0CC5CA40CF}" srcId="{B585E61C-5F3D-45F1-B334-DE0098597CBD}" destId="{1A608493-D566-414A-BED5-5D0258A1A31F}" srcOrd="0" destOrd="0" parTransId="{30A2321D-553A-47B3-B45F-C0816ED3F8A7}" sibTransId="{C232F2DD-BB67-4A9C-9ACF-47D0B3E9E5FE}"/>
    <dgm:cxn modelId="{F169FFA5-71D4-40EB-B028-7B3C4B52C21D}" type="presOf" srcId="{B585E61C-5F3D-45F1-B334-DE0098597CBD}" destId="{80650700-3EEF-49CC-9EF5-8C9A2ABE3F40}" srcOrd="0" destOrd="0" presId="urn:microsoft.com/office/officeart/2005/8/layout/vList2"/>
    <dgm:cxn modelId="{1A337DEE-F8AD-4188-884A-E570D06DE148}" type="presOf" srcId="{1A608493-D566-414A-BED5-5D0258A1A31F}" destId="{9EA34FB6-DBA8-437C-9C31-586100D294E3}" srcOrd="0" destOrd="0" presId="urn:microsoft.com/office/officeart/2005/8/layout/vList2"/>
    <dgm:cxn modelId="{D4F00FE9-49F8-469E-BC2A-5178C57ED1BD}" type="presParOf" srcId="{80650700-3EEF-49CC-9EF5-8C9A2ABE3F40}" destId="{9EA34FB6-DBA8-437C-9C31-586100D294E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585E61C-5F3D-45F1-B334-DE0098597CBD}" type="doc">
      <dgm:prSet loTypeId="urn:microsoft.com/office/officeart/2005/8/layout/vList2" loCatId="list" qsTypeId="urn:microsoft.com/office/officeart/2005/8/quickstyle/3d3" qsCatId="3D" csTypeId="urn:microsoft.com/office/officeart/2005/8/colors/accent6_4" csCatId="accent6" phldr="1"/>
      <dgm:spPr/>
      <dgm:t>
        <a:bodyPr/>
        <a:lstStyle/>
        <a:p>
          <a:endParaRPr lang="tr-TR"/>
        </a:p>
      </dgm:t>
    </dgm:pt>
    <dgm:pt modelId="{1A608493-D566-414A-BED5-5D0258A1A31F}">
      <dgm:prSet/>
      <dgm:spPr>
        <a:solidFill>
          <a:srgbClr val="002060"/>
        </a:solidFill>
      </dgm:spPr>
      <dgm:t>
        <a:bodyPr/>
        <a:lstStyle/>
        <a:p>
          <a:r>
            <a:rPr lang="tr-TR" dirty="0">
              <a:latin typeface="Segoe UI" panose="020B0502040204020203" pitchFamily="34" charset="0"/>
              <a:cs typeface="Segoe UI" panose="020B0502040204020203" pitchFamily="34" charset="0"/>
            </a:rPr>
            <a:t>Yönetim ve Uygulama</a:t>
          </a:r>
        </a:p>
      </dgm:t>
    </dgm:pt>
    <dgm:pt modelId="{30A2321D-553A-47B3-B45F-C0816ED3F8A7}" type="parTrans" cxnId="{82C97327-742B-4D9C-875B-6D0CC5CA40CF}">
      <dgm:prSet/>
      <dgm:spPr/>
      <dgm:t>
        <a:bodyPr/>
        <a:lstStyle/>
        <a:p>
          <a:endParaRPr lang="tr-TR"/>
        </a:p>
      </dgm:t>
    </dgm:pt>
    <dgm:pt modelId="{C232F2DD-BB67-4A9C-9ACF-47D0B3E9E5FE}" type="sibTrans" cxnId="{82C97327-742B-4D9C-875B-6D0CC5CA40CF}">
      <dgm:prSet/>
      <dgm:spPr/>
      <dgm:t>
        <a:bodyPr/>
        <a:lstStyle/>
        <a:p>
          <a:endParaRPr lang="tr-TR"/>
        </a:p>
      </dgm:t>
    </dgm:pt>
    <dgm:pt modelId="{80650700-3EEF-49CC-9EF5-8C9A2ABE3F40}" type="pres">
      <dgm:prSet presAssocID="{B585E61C-5F3D-45F1-B334-DE0098597CBD}" presName="linear" presStyleCnt="0">
        <dgm:presLayoutVars>
          <dgm:animLvl val="lvl"/>
          <dgm:resizeHandles val="exact"/>
        </dgm:presLayoutVars>
      </dgm:prSet>
      <dgm:spPr/>
      <dgm:t>
        <a:bodyPr/>
        <a:lstStyle/>
        <a:p>
          <a:endParaRPr lang="tr-TR"/>
        </a:p>
      </dgm:t>
    </dgm:pt>
    <dgm:pt modelId="{9EA34FB6-DBA8-437C-9C31-586100D294E3}" type="pres">
      <dgm:prSet presAssocID="{1A608493-D566-414A-BED5-5D0258A1A31F}" presName="parentText" presStyleLbl="node1" presStyleIdx="0" presStyleCnt="1" custScaleY="54731">
        <dgm:presLayoutVars>
          <dgm:chMax val="0"/>
          <dgm:bulletEnabled val="1"/>
        </dgm:presLayoutVars>
      </dgm:prSet>
      <dgm:spPr/>
      <dgm:t>
        <a:bodyPr/>
        <a:lstStyle/>
        <a:p>
          <a:endParaRPr lang="tr-TR"/>
        </a:p>
      </dgm:t>
    </dgm:pt>
  </dgm:ptLst>
  <dgm:cxnLst>
    <dgm:cxn modelId="{82C97327-742B-4D9C-875B-6D0CC5CA40CF}" srcId="{B585E61C-5F3D-45F1-B334-DE0098597CBD}" destId="{1A608493-D566-414A-BED5-5D0258A1A31F}" srcOrd="0" destOrd="0" parTransId="{30A2321D-553A-47B3-B45F-C0816ED3F8A7}" sibTransId="{C232F2DD-BB67-4A9C-9ACF-47D0B3E9E5FE}"/>
    <dgm:cxn modelId="{F169FFA5-71D4-40EB-B028-7B3C4B52C21D}" type="presOf" srcId="{B585E61C-5F3D-45F1-B334-DE0098597CBD}" destId="{80650700-3EEF-49CC-9EF5-8C9A2ABE3F40}" srcOrd="0" destOrd="0" presId="urn:microsoft.com/office/officeart/2005/8/layout/vList2"/>
    <dgm:cxn modelId="{1A337DEE-F8AD-4188-884A-E570D06DE148}" type="presOf" srcId="{1A608493-D566-414A-BED5-5D0258A1A31F}" destId="{9EA34FB6-DBA8-437C-9C31-586100D294E3}" srcOrd="0" destOrd="0" presId="urn:microsoft.com/office/officeart/2005/8/layout/vList2"/>
    <dgm:cxn modelId="{D4F00FE9-49F8-469E-BC2A-5178C57ED1BD}" type="presParOf" srcId="{80650700-3EEF-49CC-9EF5-8C9A2ABE3F40}" destId="{9EA34FB6-DBA8-437C-9C31-586100D294E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585E61C-5F3D-45F1-B334-DE0098597CBD}" type="doc">
      <dgm:prSet loTypeId="urn:microsoft.com/office/officeart/2005/8/layout/vList2" loCatId="list" qsTypeId="urn:microsoft.com/office/officeart/2005/8/quickstyle/3d3" qsCatId="3D" csTypeId="urn:microsoft.com/office/officeart/2005/8/colors/accent6_4" csCatId="accent6" phldr="1"/>
      <dgm:spPr/>
      <dgm:t>
        <a:bodyPr/>
        <a:lstStyle/>
        <a:p>
          <a:endParaRPr lang="tr-TR"/>
        </a:p>
      </dgm:t>
    </dgm:pt>
    <dgm:pt modelId="{1A608493-D566-414A-BED5-5D0258A1A31F}">
      <dgm:prSet/>
      <dgm:spPr>
        <a:solidFill>
          <a:srgbClr val="002060"/>
        </a:solidFill>
      </dgm:spPr>
      <dgm:t>
        <a:bodyPr/>
        <a:lstStyle/>
        <a:p>
          <a:r>
            <a:rPr lang="tr-TR" dirty="0">
              <a:latin typeface="Segoe UI" panose="020B0502040204020203" pitchFamily="34" charset="0"/>
              <a:cs typeface="Segoe UI" panose="020B0502040204020203" pitchFamily="34" charset="0"/>
            </a:rPr>
            <a:t>Uygulama</a:t>
          </a:r>
        </a:p>
      </dgm:t>
    </dgm:pt>
    <dgm:pt modelId="{30A2321D-553A-47B3-B45F-C0816ED3F8A7}" type="parTrans" cxnId="{82C97327-742B-4D9C-875B-6D0CC5CA40CF}">
      <dgm:prSet/>
      <dgm:spPr/>
      <dgm:t>
        <a:bodyPr/>
        <a:lstStyle/>
        <a:p>
          <a:endParaRPr lang="tr-TR"/>
        </a:p>
      </dgm:t>
    </dgm:pt>
    <dgm:pt modelId="{C232F2DD-BB67-4A9C-9ACF-47D0B3E9E5FE}" type="sibTrans" cxnId="{82C97327-742B-4D9C-875B-6D0CC5CA40CF}">
      <dgm:prSet/>
      <dgm:spPr/>
      <dgm:t>
        <a:bodyPr/>
        <a:lstStyle/>
        <a:p>
          <a:endParaRPr lang="tr-TR"/>
        </a:p>
      </dgm:t>
    </dgm:pt>
    <dgm:pt modelId="{80650700-3EEF-49CC-9EF5-8C9A2ABE3F40}" type="pres">
      <dgm:prSet presAssocID="{B585E61C-5F3D-45F1-B334-DE0098597CBD}" presName="linear" presStyleCnt="0">
        <dgm:presLayoutVars>
          <dgm:animLvl val="lvl"/>
          <dgm:resizeHandles val="exact"/>
        </dgm:presLayoutVars>
      </dgm:prSet>
      <dgm:spPr/>
      <dgm:t>
        <a:bodyPr/>
        <a:lstStyle/>
        <a:p>
          <a:endParaRPr lang="tr-TR"/>
        </a:p>
      </dgm:t>
    </dgm:pt>
    <dgm:pt modelId="{9EA34FB6-DBA8-437C-9C31-586100D294E3}" type="pres">
      <dgm:prSet presAssocID="{1A608493-D566-414A-BED5-5D0258A1A31F}" presName="parentText" presStyleLbl="node1" presStyleIdx="0" presStyleCnt="1" custScaleY="54731">
        <dgm:presLayoutVars>
          <dgm:chMax val="0"/>
          <dgm:bulletEnabled val="1"/>
        </dgm:presLayoutVars>
      </dgm:prSet>
      <dgm:spPr/>
      <dgm:t>
        <a:bodyPr/>
        <a:lstStyle/>
        <a:p>
          <a:endParaRPr lang="tr-TR"/>
        </a:p>
      </dgm:t>
    </dgm:pt>
  </dgm:ptLst>
  <dgm:cxnLst>
    <dgm:cxn modelId="{82C97327-742B-4D9C-875B-6D0CC5CA40CF}" srcId="{B585E61C-5F3D-45F1-B334-DE0098597CBD}" destId="{1A608493-D566-414A-BED5-5D0258A1A31F}" srcOrd="0" destOrd="0" parTransId="{30A2321D-553A-47B3-B45F-C0816ED3F8A7}" sibTransId="{C232F2DD-BB67-4A9C-9ACF-47D0B3E9E5FE}"/>
    <dgm:cxn modelId="{F169FFA5-71D4-40EB-B028-7B3C4B52C21D}" type="presOf" srcId="{B585E61C-5F3D-45F1-B334-DE0098597CBD}" destId="{80650700-3EEF-49CC-9EF5-8C9A2ABE3F40}" srcOrd="0" destOrd="0" presId="urn:microsoft.com/office/officeart/2005/8/layout/vList2"/>
    <dgm:cxn modelId="{1A337DEE-F8AD-4188-884A-E570D06DE148}" type="presOf" srcId="{1A608493-D566-414A-BED5-5D0258A1A31F}" destId="{9EA34FB6-DBA8-437C-9C31-586100D294E3}" srcOrd="0" destOrd="0" presId="urn:microsoft.com/office/officeart/2005/8/layout/vList2"/>
    <dgm:cxn modelId="{D4F00FE9-49F8-469E-BC2A-5178C57ED1BD}" type="presParOf" srcId="{80650700-3EEF-49CC-9EF5-8C9A2ABE3F40}" destId="{9EA34FB6-DBA8-437C-9C31-586100D294E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85E61C-5F3D-45F1-B334-DE0098597CBD}" type="doc">
      <dgm:prSet loTypeId="urn:microsoft.com/office/officeart/2005/8/layout/vList2" loCatId="list" qsTypeId="urn:microsoft.com/office/officeart/2005/8/quickstyle/3d3" qsCatId="3D" csTypeId="urn:microsoft.com/office/officeart/2005/8/colors/accent6_4" csCatId="accent6" phldr="1"/>
      <dgm:spPr/>
      <dgm:t>
        <a:bodyPr/>
        <a:lstStyle/>
        <a:p>
          <a:endParaRPr lang="tr-TR"/>
        </a:p>
      </dgm:t>
    </dgm:pt>
    <dgm:pt modelId="{1A608493-D566-414A-BED5-5D0258A1A31F}">
      <dgm:prSet/>
      <dgm:spPr>
        <a:solidFill>
          <a:srgbClr val="002060"/>
        </a:solidFill>
      </dgm:spPr>
      <dgm:t>
        <a:bodyPr/>
        <a:lstStyle/>
        <a:p>
          <a:r>
            <a:rPr lang="tr-TR" dirty="0">
              <a:latin typeface="Segoe UI" panose="020B0502040204020203" pitchFamily="34" charset="0"/>
              <a:cs typeface="Segoe UI" panose="020B0502040204020203" pitchFamily="34" charset="0"/>
            </a:rPr>
            <a:t>İçerik</a:t>
          </a:r>
        </a:p>
      </dgm:t>
    </dgm:pt>
    <dgm:pt modelId="{30A2321D-553A-47B3-B45F-C0816ED3F8A7}" type="parTrans" cxnId="{82C97327-742B-4D9C-875B-6D0CC5CA40CF}">
      <dgm:prSet/>
      <dgm:spPr/>
      <dgm:t>
        <a:bodyPr/>
        <a:lstStyle/>
        <a:p>
          <a:endParaRPr lang="tr-TR"/>
        </a:p>
      </dgm:t>
    </dgm:pt>
    <dgm:pt modelId="{C232F2DD-BB67-4A9C-9ACF-47D0B3E9E5FE}" type="sibTrans" cxnId="{82C97327-742B-4D9C-875B-6D0CC5CA40CF}">
      <dgm:prSet/>
      <dgm:spPr/>
      <dgm:t>
        <a:bodyPr/>
        <a:lstStyle/>
        <a:p>
          <a:endParaRPr lang="tr-TR"/>
        </a:p>
      </dgm:t>
    </dgm:pt>
    <dgm:pt modelId="{80650700-3EEF-49CC-9EF5-8C9A2ABE3F40}" type="pres">
      <dgm:prSet presAssocID="{B585E61C-5F3D-45F1-B334-DE0098597CBD}" presName="linear" presStyleCnt="0">
        <dgm:presLayoutVars>
          <dgm:animLvl val="lvl"/>
          <dgm:resizeHandles val="exact"/>
        </dgm:presLayoutVars>
      </dgm:prSet>
      <dgm:spPr/>
      <dgm:t>
        <a:bodyPr/>
        <a:lstStyle/>
        <a:p>
          <a:endParaRPr lang="tr-TR"/>
        </a:p>
      </dgm:t>
    </dgm:pt>
    <dgm:pt modelId="{9EA34FB6-DBA8-437C-9C31-586100D294E3}" type="pres">
      <dgm:prSet presAssocID="{1A608493-D566-414A-BED5-5D0258A1A31F}" presName="parentText" presStyleLbl="node1" presStyleIdx="0" presStyleCnt="1" custScaleY="54731">
        <dgm:presLayoutVars>
          <dgm:chMax val="0"/>
          <dgm:bulletEnabled val="1"/>
        </dgm:presLayoutVars>
      </dgm:prSet>
      <dgm:spPr/>
      <dgm:t>
        <a:bodyPr/>
        <a:lstStyle/>
        <a:p>
          <a:endParaRPr lang="tr-TR"/>
        </a:p>
      </dgm:t>
    </dgm:pt>
  </dgm:ptLst>
  <dgm:cxnLst>
    <dgm:cxn modelId="{82C97327-742B-4D9C-875B-6D0CC5CA40CF}" srcId="{B585E61C-5F3D-45F1-B334-DE0098597CBD}" destId="{1A608493-D566-414A-BED5-5D0258A1A31F}" srcOrd="0" destOrd="0" parTransId="{30A2321D-553A-47B3-B45F-C0816ED3F8A7}" sibTransId="{C232F2DD-BB67-4A9C-9ACF-47D0B3E9E5FE}"/>
    <dgm:cxn modelId="{9E6DAA66-626E-4708-83C6-2DADE7338322}" type="presOf" srcId="{B585E61C-5F3D-45F1-B334-DE0098597CBD}" destId="{80650700-3EEF-49CC-9EF5-8C9A2ABE3F40}" srcOrd="0" destOrd="0" presId="urn:microsoft.com/office/officeart/2005/8/layout/vList2"/>
    <dgm:cxn modelId="{9D4AE0B8-65A9-4B5F-9B82-B25DB680E28B}" type="presOf" srcId="{1A608493-D566-414A-BED5-5D0258A1A31F}" destId="{9EA34FB6-DBA8-437C-9C31-586100D294E3}" srcOrd="0" destOrd="0" presId="urn:microsoft.com/office/officeart/2005/8/layout/vList2"/>
    <dgm:cxn modelId="{7AA9B5F1-9C20-4AA8-BAA6-62A7874ACC5A}" type="presParOf" srcId="{80650700-3EEF-49CC-9EF5-8C9A2ABE3F40}" destId="{9EA34FB6-DBA8-437C-9C31-586100D294E3}"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585E61C-5F3D-45F1-B334-DE0098597CBD}" type="doc">
      <dgm:prSet loTypeId="urn:microsoft.com/office/officeart/2005/8/layout/vList2" loCatId="list" qsTypeId="urn:microsoft.com/office/officeart/2005/8/quickstyle/3d3" qsCatId="3D" csTypeId="urn:microsoft.com/office/officeart/2005/8/colors/accent6_4" csCatId="accent6" phldr="1"/>
      <dgm:spPr/>
      <dgm:t>
        <a:bodyPr/>
        <a:lstStyle/>
        <a:p>
          <a:endParaRPr lang="tr-TR"/>
        </a:p>
      </dgm:t>
    </dgm:pt>
    <dgm:pt modelId="{1A608493-D566-414A-BED5-5D0258A1A31F}">
      <dgm:prSet/>
      <dgm:spPr>
        <a:solidFill>
          <a:srgbClr val="002060"/>
        </a:solidFill>
      </dgm:spPr>
      <dgm:t>
        <a:bodyPr/>
        <a:lstStyle/>
        <a:p>
          <a:r>
            <a:rPr lang="tr-TR" dirty="0">
              <a:latin typeface="Segoe UI" panose="020B0502040204020203" pitchFamily="34" charset="0"/>
              <a:cs typeface="Segoe UI" panose="020B0502040204020203" pitchFamily="34" charset="0"/>
            </a:rPr>
            <a:t>Fikri Çıktılar</a:t>
          </a:r>
        </a:p>
      </dgm:t>
    </dgm:pt>
    <dgm:pt modelId="{30A2321D-553A-47B3-B45F-C0816ED3F8A7}" type="parTrans" cxnId="{82C97327-742B-4D9C-875B-6D0CC5CA40CF}">
      <dgm:prSet/>
      <dgm:spPr/>
      <dgm:t>
        <a:bodyPr/>
        <a:lstStyle/>
        <a:p>
          <a:endParaRPr lang="tr-TR"/>
        </a:p>
      </dgm:t>
    </dgm:pt>
    <dgm:pt modelId="{C232F2DD-BB67-4A9C-9ACF-47D0B3E9E5FE}" type="sibTrans" cxnId="{82C97327-742B-4D9C-875B-6D0CC5CA40CF}">
      <dgm:prSet/>
      <dgm:spPr/>
      <dgm:t>
        <a:bodyPr/>
        <a:lstStyle/>
        <a:p>
          <a:endParaRPr lang="tr-TR"/>
        </a:p>
      </dgm:t>
    </dgm:pt>
    <dgm:pt modelId="{80650700-3EEF-49CC-9EF5-8C9A2ABE3F40}" type="pres">
      <dgm:prSet presAssocID="{B585E61C-5F3D-45F1-B334-DE0098597CBD}" presName="linear" presStyleCnt="0">
        <dgm:presLayoutVars>
          <dgm:animLvl val="lvl"/>
          <dgm:resizeHandles val="exact"/>
        </dgm:presLayoutVars>
      </dgm:prSet>
      <dgm:spPr/>
      <dgm:t>
        <a:bodyPr/>
        <a:lstStyle/>
        <a:p>
          <a:endParaRPr lang="tr-TR"/>
        </a:p>
      </dgm:t>
    </dgm:pt>
    <dgm:pt modelId="{9EA34FB6-DBA8-437C-9C31-586100D294E3}" type="pres">
      <dgm:prSet presAssocID="{1A608493-D566-414A-BED5-5D0258A1A31F}" presName="parentText" presStyleLbl="node1" presStyleIdx="0" presStyleCnt="1" custScaleY="54731">
        <dgm:presLayoutVars>
          <dgm:chMax val="0"/>
          <dgm:bulletEnabled val="1"/>
        </dgm:presLayoutVars>
      </dgm:prSet>
      <dgm:spPr/>
      <dgm:t>
        <a:bodyPr/>
        <a:lstStyle/>
        <a:p>
          <a:endParaRPr lang="tr-TR"/>
        </a:p>
      </dgm:t>
    </dgm:pt>
  </dgm:ptLst>
  <dgm:cxnLst>
    <dgm:cxn modelId="{82C97327-742B-4D9C-875B-6D0CC5CA40CF}" srcId="{B585E61C-5F3D-45F1-B334-DE0098597CBD}" destId="{1A608493-D566-414A-BED5-5D0258A1A31F}" srcOrd="0" destOrd="0" parTransId="{30A2321D-553A-47B3-B45F-C0816ED3F8A7}" sibTransId="{C232F2DD-BB67-4A9C-9ACF-47D0B3E9E5FE}"/>
    <dgm:cxn modelId="{F169FFA5-71D4-40EB-B028-7B3C4B52C21D}" type="presOf" srcId="{B585E61C-5F3D-45F1-B334-DE0098597CBD}" destId="{80650700-3EEF-49CC-9EF5-8C9A2ABE3F40}" srcOrd="0" destOrd="0" presId="urn:microsoft.com/office/officeart/2005/8/layout/vList2"/>
    <dgm:cxn modelId="{1A337DEE-F8AD-4188-884A-E570D06DE148}" type="presOf" srcId="{1A608493-D566-414A-BED5-5D0258A1A31F}" destId="{9EA34FB6-DBA8-437C-9C31-586100D294E3}" srcOrd="0" destOrd="0" presId="urn:microsoft.com/office/officeart/2005/8/layout/vList2"/>
    <dgm:cxn modelId="{D4F00FE9-49F8-469E-BC2A-5178C57ED1BD}" type="presParOf" srcId="{80650700-3EEF-49CC-9EF5-8C9A2ABE3F40}" destId="{9EA34FB6-DBA8-437C-9C31-586100D294E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585E61C-5F3D-45F1-B334-DE0098597CBD}" type="doc">
      <dgm:prSet loTypeId="urn:microsoft.com/office/officeart/2005/8/layout/vList2" loCatId="list" qsTypeId="urn:microsoft.com/office/officeart/2005/8/quickstyle/3d3" qsCatId="3D" csTypeId="urn:microsoft.com/office/officeart/2005/8/colors/accent6_4" csCatId="accent6" phldr="1"/>
      <dgm:spPr/>
      <dgm:t>
        <a:bodyPr/>
        <a:lstStyle/>
        <a:p>
          <a:endParaRPr lang="tr-TR"/>
        </a:p>
      </dgm:t>
    </dgm:pt>
    <dgm:pt modelId="{1A608493-D566-414A-BED5-5D0258A1A31F}">
      <dgm:prSet/>
      <dgm:spPr>
        <a:solidFill>
          <a:srgbClr val="002060"/>
        </a:solidFill>
      </dgm:spPr>
      <dgm:t>
        <a:bodyPr/>
        <a:lstStyle/>
        <a:p>
          <a:r>
            <a:rPr lang="tr-TR" dirty="0">
              <a:latin typeface="Segoe UI" panose="020B0502040204020203" pitchFamily="34" charset="0"/>
              <a:cs typeface="Segoe UI" panose="020B0502040204020203" pitchFamily="34" charset="0"/>
            </a:rPr>
            <a:t>Fikri Çıktılar</a:t>
          </a:r>
        </a:p>
      </dgm:t>
    </dgm:pt>
    <dgm:pt modelId="{30A2321D-553A-47B3-B45F-C0816ED3F8A7}" type="parTrans" cxnId="{82C97327-742B-4D9C-875B-6D0CC5CA40CF}">
      <dgm:prSet/>
      <dgm:spPr/>
      <dgm:t>
        <a:bodyPr/>
        <a:lstStyle/>
        <a:p>
          <a:endParaRPr lang="tr-TR"/>
        </a:p>
      </dgm:t>
    </dgm:pt>
    <dgm:pt modelId="{C232F2DD-BB67-4A9C-9ACF-47D0B3E9E5FE}" type="sibTrans" cxnId="{82C97327-742B-4D9C-875B-6D0CC5CA40CF}">
      <dgm:prSet/>
      <dgm:spPr/>
      <dgm:t>
        <a:bodyPr/>
        <a:lstStyle/>
        <a:p>
          <a:endParaRPr lang="tr-TR"/>
        </a:p>
      </dgm:t>
    </dgm:pt>
    <dgm:pt modelId="{80650700-3EEF-49CC-9EF5-8C9A2ABE3F40}" type="pres">
      <dgm:prSet presAssocID="{B585E61C-5F3D-45F1-B334-DE0098597CBD}" presName="linear" presStyleCnt="0">
        <dgm:presLayoutVars>
          <dgm:animLvl val="lvl"/>
          <dgm:resizeHandles val="exact"/>
        </dgm:presLayoutVars>
      </dgm:prSet>
      <dgm:spPr/>
      <dgm:t>
        <a:bodyPr/>
        <a:lstStyle/>
        <a:p>
          <a:endParaRPr lang="tr-TR"/>
        </a:p>
      </dgm:t>
    </dgm:pt>
    <dgm:pt modelId="{9EA34FB6-DBA8-437C-9C31-586100D294E3}" type="pres">
      <dgm:prSet presAssocID="{1A608493-D566-414A-BED5-5D0258A1A31F}" presName="parentText" presStyleLbl="node1" presStyleIdx="0" presStyleCnt="1" custScaleY="54731">
        <dgm:presLayoutVars>
          <dgm:chMax val="0"/>
          <dgm:bulletEnabled val="1"/>
        </dgm:presLayoutVars>
      </dgm:prSet>
      <dgm:spPr/>
      <dgm:t>
        <a:bodyPr/>
        <a:lstStyle/>
        <a:p>
          <a:endParaRPr lang="tr-TR"/>
        </a:p>
      </dgm:t>
    </dgm:pt>
  </dgm:ptLst>
  <dgm:cxnLst>
    <dgm:cxn modelId="{82C97327-742B-4D9C-875B-6D0CC5CA40CF}" srcId="{B585E61C-5F3D-45F1-B334-DE0098597CBD}" destId="{1A608493-D566-414A-BED5-5D0258A1A31F}" srcOrd="0" destOrd="0" parTransId="{30A2321D-553A-47B3-B45F-C0816ED3F8A7}" sibTransId="{C232F2DD-BB67-4A9C-9ACF-47D0B3E9E5FE}"/>
    <dgm:cxn modelId="{F169FFA5-71D4-40EB-B028-7B3C4B52C21D}" type="presOf" srcId="{B585E61C-5F3D-45F1-B334-DE0098597CBD}" destId="{80650700-3EEF-49CC-9EF5-8C9A2ABE3F40}" srcOrd="0" destOrd="0" presId="urn:microsoft.com/office/officeart/2005/8/layout/vList2"/>
    <dgm:cxn modelId="{1A337DEE-F8AD-4188-884A-E570D06DE148}" type="presOf" srcId="{1A608493-D566-414A-BED5-5D0258A1A31F}" destId="{9EA34FB6-DBA8-437C-9C31-586100D294E3}" srcOrd="0" destOrd="0" presId="urn:microsoft.com/office/officeart/2005/8/layout/vList2"/>
    <dgm:cxn modelId="{D4F00FE9-49F8-469E-BC2A-5178C57ED1BD}" type="presParOf" srcId="{80650700-3EEF-49CC-9EF5-8C9A2ABE3F40}" destId="{9EA34FB6-DBA8-437C-9C31-586100D294E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B585E61C-5F3D-45F1-B334-DE0098597CBD}" type="doc">
      <dgm:prSet loTypeId="urn:microsoft.com/office/officeart/2005/8/layout/vList2" loCatId="list" qsTypeId="urn:microsoft.com/office/officeart/2005/8/quickstyle/3d3" qsCatId="3D" csTypeId="urn:microsoft.com/office/officeart/2005/8/colors/accent6_4" csCatId="accent6" phldr="1"/>
      <dgm:spPr/>
      <dgm:t>
        <a:bodyPr/>
        <a:lstStyle/>
        <a:p>
          <a:endParaRPr lang="tr-TR"/>
        </a:p>
      </dgm:t>
    </dgm:pt>
    <dgm:pt modelId="{1A608493-D566-414A-BED5-5D0258A1A31F}">
      <dgm:prSet/>
      <dgm:spPr>
        <a:solidFill>
          <a:srgbClr val="002060"/>
        </a:solidFill>
      </dgm:spPr>
      <dgm:t>
        <a:bodyPr/>
        <a:lstStyle/>
        <a:p>
          <a:r>
            <a:rPr lang="tr-TR" dirty="0">
              <a:latin typeface="Segoe UI" panose="020B0502040204020203" pitchFamily="34" charset="0"/>
              <a:cs typeface="Segoe UI" panose="020B0502040204020203" pitchFamily="34" charset="0"/>
            </a:rPr>
            <a:t>Fikri Çıktılar</a:t>
          </a:r>
        </a:p>
      </dgm:t>
    </dgm:pt>
    <dgm:pt modelId="{30A2321D-553A-47B3-B45F-C0816ED3F8A7}" type="parTrans" cxnId="{82C97327-742B-4D9C-875B-6D0CC5CA40CF}">
      <dgm:prSet/>
      <dgm:spPr/>
      <dgm:t>
        <a:bodyPr/>
        <a:lstStyle/>
        <a:p>
          <a:endParaRPr lang="tr-TR"/>
        </a:p>
      </dgm:t>
    </dgm:pt>
    <dgm:pt modelId="{C232F2DD-BB67-4A9C-9ACF-47D0B3E9E5FE}" type="sibTrans" cxnId="{82C97327-742B-4D9C-875B-6D0CC5CA40CF}">
      <dgm:prSet/>
      <dgm:spPr/>
      <dgm:t>
        <a:bodyPr/>
        <a:lstStyle/>
        <a:p>
          <a:endParaRPr lang="tr-TR"/>
        </a:p>
      </dgm:t>
    </dgm:pt>
    <dgm:pt modelId="{80650700-3EEF-49CC-9EF5-8C9A2ABE3F40}" type="pres">
      <dgm:prSet presAssocID="{B585E61C-5F3D-45F1-B334-DE0098597CBD}" presName="linear" presStyleCnt="0">
        <dgm:presLayoutVars>
          <dgm:animLvl val="lvl"/>
          <dgm:resizeHandles val="exact"/>
        </dgm:presLayoutVars>
      </dgm:prSet>
      <dgm:spPr/>
      <dgm:t>
        <a:bodyPr/>
        <a:lstStyle/>
        <a:p>
          <a:endParaRPr lang="tr-TR"/>
        </a:p>
      </dgm:t>
    </dgm:pt>
    <dgm:pt modelId="{9EA34FB6-DBA8-437C-9C31-586100D294E3}" type="pres">
      <dgm:prSet presAssocID="{1A608493-D566-414A-BED5-5D0258A1A31F}" presName="parentText" presStyleLbl="node1" presStyleIdx="0" presStyleCnt="1" custScaleY="54731">
        <dgm:presLayoutVars>
          <dgm:chMax val="0"/>
          <dgm:bulletEnabled val="1"/>
        </dgm:presLayoutVars>
      </dgm:prSet>
      <dgm:spPr/>
      <dgm:t>
        <a:bodyPr/>
        <a:lstStyle/>
        <a:p>
          <a:endParaRPr lang="tr-TR"/>
        </a:p>
      </dgm:t>
    </dgm:pt>
  </dgm:ptLst>
  <dgm:cxnLst>
    <dgm:cxn modelId="{82C97327-742B-4D9C-875B-6D0CC5CA40CF}" srcId="{B585E61C-5F3D-45F1-B334-DE0098597CBD}" destId="{1A608493-D566-414A-BED5-5D0258A1A31F}" srcOrd="0" destOrd="0" parTransId="{30A2321D-553A-47B3-B45F-C0816ED3F8A7}" sibTransId="{C232F2DD-BB67-4A9C-9ACF-47D0B3E9E5FE}"/>
    <dgm:cxn modelId="{F169FFA5-71D4-40EB-B028-7B3C4B52C21D}" type="presOf" srcId="{B585E61C-5F3D-45F1-B334-DE0098597CBD}" destId="{80650700-3EEF-49CC-9EF5-8C9A2ABE3F40}" srcOrd="0" destOrd="0" presId="urn:microsoft.com/office/officeart/2005/8/layout/vList2"/>
    <dgm:cxn modelId="{1A337DEE-F8AD-4188-884A-E570D06DE148}" type="presOf" srcId="{1A608493-D566-414A-BED5-5D0258A1A31F}" destId="{9EA34FB6-DBA8-437C-9C31-586100D294E3}" srcOrd="0" destOrd="0" presId="urn:microsoft.com/office/officeart/2005/8/layout/vList2"/>
    <dgm:cxn modelId="{D4F00FE9-49F8-469E-BC2A-5178C57ED1BD}" type="presParOf" srcId="{80650700-3EEF-49CC-9EF5-8C9A2ABE3F40}" destId="{9EA34FB6-DBA8-437C-9C31-586100D294E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B585E61C-5F3D-45F1-B334-DE0098597CBD}" type="doc">
      <dgm:prSet loTypeId="urn:microsoft.com/office/officeart/2005/8/layout/vList2" loCatId="list" qsTypeId="urn:microsoft.com/office/officeart/2005/8/quickstyle/3d3" qsCatId="3D" csTypeId="urn:microsoft.com/office/officeart/2005/8/colors/accent6_4" csCatId="accent6" phldr="1"/>
      <dgm:spPr/>
      <dgm:t>
        <a:bodyPr/>
        <a:lstStyle/>
        <a:p>
          <a:endParaRPr lang="tr-TR"/>
        </a:p>
      </dgm:t>
    </dgm:pt>
    <dgm:pt modelId="{1A608493-D566-414A-BED5-5D0258A1A31F}">
      <dgm:prSet/>
      <dgm:spPr>
        <a:solidFill>
          <a:srgbClr val="002060"/>
        </a:solidFill>
      </dgm:spPr>
      <dgm:t>
        <a:bodyPr/>
        <a:lstStyle/>
        <a:p>
          <a:r>
            <a:rPr lang="tr-TR" dirty="0">
              <a:latin typeface="Segoe UI" panose="020B0502040204020203" pitchFamily="34" charset="0"/>
              <a:cs typeface="Segoe UI" panose="020B0502040204020203" pitchFamily="34" charset="0"/>
            </a:rPr>
            <a:t>Fikri Çıktılar</a:t>
          </a:r>
        </a:p>
      </dgm:t>
    </dgm:pt>
    <dgm:pt modelId="{30A2321D-553A-47B3-B45F-C0816ED3F8A7}" type="parTrans" cxnId="{82C97327-742B-4D9C-875B-6D0CC5CA40CF}">
      <dgm:prSet/>
      <dgm:spPr/>
      <dgm:t>
        <a:bodyPr/>
        <a:lstStyle/>
        <a:p>
          <a:endParaRPr lang="tr-TR"/>
        </a:p>
      </dgm:t>
    </dgm:pt>
    <dgm:pt modelId="{C232F2DD-BB67-4A9C-9ACF-47D0B3E9E5FE}" type="sibTrans" cxnId="{82C97327-742B-4D9C-875B-6D0CC5CA40CF}">
      <dgm:prSet/>
      <dgm:spPr/>
      <dgm:t>
        <a:bodyPr/>
        <a:lstStyle/>
        <a:p>
          <a:endParaRPr lang="tr-TR"/>
        </a:p>
      </dgm:t>
    </dgm:pt>
    <dgm:pt modelId="{80650700-3EEF-49CC-9EF5-8C9A2ABE3F40}" type="pres">
      <dgm:prSet presAssocID="{B585E61C-5F3D-45F1-B334-DE0098597CBD}" presName="linear" presStyleCnt="0">
        <dgm:presLayoutVars>
          <dgm:animLvl val="lvl"/>
          <dgm:resizeHandles val="exact"/>
        </dgm:presLayoutVars>
      </dgm:prSet>
      <dgm:spPr/>
      <dgm:t>
        <a:bodyPr/>
        <a:lstStyle/>
        <a:p>
          <a:endParaRPr lang="tr-TR"/>
        </a:p>
      </dgm:t>
    </dgm:pt>
    <dgm:pt modelId="{9EA34FB6-DBA8-437C-9C31-586100D294E3}" type="pres">
      <dgm:prSet presAssocID="{1A608493-D566-414A-BED5-5D0258A1A31F}" presName="parentText" presStyleLbl="node1" presStyleIdx="0" presStyleCnt="1" custScaleY="54731">
        <dgm:presLayoutVars>
          <dgm:chMax val="0"/>
          <dgm:bulletEnabled val="1"/>
        </dgm:presLayoutVars>
      </dgm:prSet>
      <dgm:spPr/>
      <dgm:t>
        <a:bodyPr/>
        <a:lstStyle/>
        <a:p>
          <a:endParaRPr lang="tr-TR"/>
        </a:p>
      </dgm:t>
    </dgm:pt>
  </dgm:ptLst>
  <dgm:cxnLst>
    <dgm:cxn modelId="{82C97327-742B-4D9C-875B-6D0CC5CA40CF}" srcId="{B585E61C-5F3D-45F1-B334-DE0098597CBD}" destId="{1A608493-D566-414A-BED5-5D0258A1A31F}" srcOrd="0" destOrd="0" parTransId="{30A2321D-553A-47B3-B45F-C0816ED3F8A7}" sibTransId="{C232F2DD-BB67-4A9C-9ACF-47D0B3E9E5FE}"/>
    <dgm:cxn modelId="{F169FFA5-71D4-40EB-B028-7B3C4B52C21D}" type="presOf" srcId="{B585E61C-5F3D-45F1-B334-DE0098597CBD}" destId="{80650700-3EEF-49CC-9EF5-8C9A2ABE3F40}" srcOrd="0" destOrd="0" presId="urn:microsoft.com/office/officeart/2005/8/layout/vList2"/>
    <dgm:cxn modelId="{1A337DEE-F8AD-4188-884A-E570D06DE148}" type="presOf" srcId="{1A608493-D566-414A-BED5-5D0258A1A31F}" destId="{9EA34FB6-DBA8-437C-9C31-586100D294E3}" srcOrd="0" destOrd="0" presId="urn:microsoft.com/office/officeart/2005/8/layout/vList2"/>
    <dgm:cxn modelId="{D4F00FE9-49F8-469E-BC2A-5178C57ED1BD}" type="presParOf" srcId="{80650700-3EEF-49CC-9EF5-8C9A2ABE3F40}" destId="{9EA34FB6-DBA8-437C-9C31-586100D294E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B585E61C-5F3D-45F1-B334-DE0098597CBD}" type="doc">
      <dgm:prSet loTypeId="urn:microsoft.com/office/officeart/2005/8/layout/vList2" loCatId="list" qsTypeId="urn:microsoft.com/office/officeart/2005/8/quickstyle/3d3" qsCatId="3D" csTypeId="urn:microsoft.com/office/officeart/2005/8/colors/accent6_4" csCatId="accent6" phldr="1"/>
      <dgm:spPr/>
      <dgm:t>
        <a:bodyPr/>
        <a:lstStyle/>
        <a:p>
          <a:endParaRPr lang="tr-TR"/>
        </a:p>
      </dgm:t>
    </dgm:pt>
    <dgm:pt modelId="{1A608493-D566-414A-BED5-5D0258A1A31F}">
      <dgm:prSet/>
      <dgm:spPr>
        <a:solidFill>
          <a:srgbClr val="002060"/>
        </a:solidFill>
      </dgm:spPr>
      <dgm:t>
        <a:bodyPr/>
        <a:lstStyle/>
        <a:p>
          <a:r>
            <a:rPr lang="tr-TR" dirty="0">
              <a:latin typeface="Segoe UI" panose="020B0502040204020203" pitchFamily="34" charset="0"/>
              <a:cs typeface="Segoe UI" panose="020B0502040204020203" pitchFamily="34" charset="0"/>
            </a:rPr>
            <a:t>Çoğaltıcı Etkinlikler</a:t>
          </a:r>
        </a:p>
      </dgm:t>
    </dgm:pt>
    <dgm:pt modelId="{30A2321D-553A-47B3-B45F-C0816ED3F8A7}" type="parTrans" cxnId="{82C97327-742B-4D9C-875B-6D0CC5CA40CF}">
      <dgm:prSet/>
      <dgm:spPr/>
      <dgm:t>
        <a:bodyPr/>
        <a:lstStyle/>
        <a:p>
          <a:endParaRPr lang="tr-TR"/>
        </a:p>
      </dgm:t>
    </dgm:pt>
    <dgm:pt modelId="{C232F2DD-BB67-4A9C-9ACF-47D0B3E9E5FE}" type="sibTrans" cxnId="{82C97327-742B-4D9C-875B-6D0CC5CA40CF}">
      <dgm:prSet/>
      <dgm:spPr/>
      <dgm:t>
        <a:bodyPr/>
        <a:lstStyle/>
        <a:p>
          <a:endParaRPr lang="tr-TR"/>
        </a:p>
      </dgm:t>
    </dgm:pt>
    <dgm:pt modelId="{80650700-3EEF-49CC-9EF5-8C9A2ABE3F40}" type="pres">
      <dgm:prSet presAssocID="{B585E61C-5F3D-45F1-B334-DE0098597CBD}" presName="linear" presStyleCnt="0">
        <dgm:presLayoutVars>
          <dgm:animLvl val="lvl"/>
          <dgm:resizeHandles val="exact"/>
        </dgm:presLayoutVars>
      </dgm:prSet>
      <dgm:spPr/>
      <dgm:t>
        <a:bodyPr/>
        <a:lstStyle/>
        <a:p>
          <a:endParaRPr lang="tr-TR"/>
        </a:p>
      </dgm:t>
    </dgm:pt>
    <dgm:pt modelId="{9EA34FB6-DBA8-437C-9C31-586100D294E3}" type="pres">
      <dgm:prSet presAssocID="{1A608493-D566-414A-BED5-5D0258A1A31F}" presName="parentText" presStyleLbl="node1" presStyleIdx="0" presStyleCnt="1" custScaleY="79889">
        <dgm:presLayoutVars>
          <dgm:chMax val="0"/>
          <dgm:bulletEnabled val="1"/>
        </dgm:presLayoutVars>
      </dgm:prSet>
      <dgm:spPr/>
      <dgm:t>
        <a:bodyPr/>
        <a:lstStyle/>
        <a:p>
          <a:endParaRPr lang="tr-TR"/>
        </a:p>
      </dgm:t>
    </dgm:pt>
  </dgm:ptLst>
  <dgm:cxnLst>
    <dgm:cxn modelId="{82C97327-742B-4D9C-875B-6D0CC5CA40CF}" srcId="{B585E61C-5F3D-45F1-B334-DE0098597CBD}" destId="{1A608493-D566-414A-BED5-5D0258A1A31F}" srcOrd="0" destOrd="0" parTransId="{30A2321D-553A-47B3-B45F-C0816ED3F8A7}" sibTransId="{C232F2DD-BB67-4A9C-9ACF-47D0B3E9E5FE}"/>
    <dgm:cxn modelId="{F169FFA5-71D4-40EB-B028-7B3C4B52C21D}" type="presOf" srcId="{B585E61C-5F3D-45F1-B334-DE0098597CBD}" destId="{80650700-3EEF-49CC-9EF5-8C9A2ABE3F40}" srcOrd="0" destOrd="0" presId="urn:microsoft.com/office/officeart/2005/8/layout/vList2"/>
    <dgm:cxn modelId="{1A337DEE-F8AD-4188-884A-E570D06DE148}" type="presOf" srcId="{1A608493-D566-414A-BED5-5D0258A1A31F}" destId="{9EA34FB6-DBA8-437C-9C31-586100D294E3}" srcOrd="0" destOrd="0" presId="urn:microsoft.com/office/officeart/2005/8/layout/vList2"/>
    <dgm:cxn modelId="{D4F00FE9-49F8-469E-BC2A-5178C57ED1BD}" type="presParOf" srcId="{80650700-3EEF-49CC-9EF5-8C9A2ABE3F40}" destId="{9EA34FB6-DBA8-437C-9C31-586100D294E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B585E61C-5F3D-45F1-B334-DE0098597CBD}" type="doc">
      <dgm:prSet loTypeId="urn:microsoft.com/office/officeart/2005/8/layout/vList2" loCatId="list" qsTypeId="urn:microsoft.com/office/officeart/2005/8/quickstyle/3d3" qsCatId="3D" csTypeId="urn:microsoft.com/office/officeart/2005/8/colors/accent6_4" csCatId="accent6" phldr="1"/>
      <dgm:spPr/>
      <dgm:t>
        <a:bodyPr/>
        <a:lstStyle/>
        <a:p>
          <a:endParaRPr lang="tr-TR"/>
        </a:p>
      </dgm:t>
    </dgm:pt>
    <dgm:pt modelId="{1A608493-D566-414A-BED5-5D0258A1A31F}">
      <dgm:prSet/>
      <dgm:spPr>
        <a:solidFill>
          <a:srgbClr val="002060"/>
        </a:solidFill>
      </dgm:spPr>
      <dgm:t>
        <a:bodyPr/>
        <a:lstStyle/>
        <a:p>
          <a:r>
            <a:rPr lang="tr-TR" dirty="0">
              <a:latin typeface="Segoe UI" panose="020B0502040204020203" pitchFamily="34" charset="0"/>
              <a:cs typeface="Segoe UI" panose="020B0502040204020203" pitchFamily="34" charset="0"/>
            </a:rPr>
            <a:t>Çoğaltıcı Etkinlikler</a:t>
          </a:r>
        </a:p>
      </dgm:t>
    </dgm:pt>
    <dgm:pt modelId="{30A2321D-553A-47B3-B45F-C0816ED3F8A7}" type="parTrans" cxnId="{82C97327-742B-4D9C-875B-6D0CC5CA40CF}">
      <dgm:prSet/>
      <dgm:spPr/>
      <dgm:t>
        <a:bodyPr/>
        <a:lstStyle/>
        <a:p>
          <a:endParaRPr lang="tr-TR"/>
        </a:p>
      </dgm:t>
    </dgm:pt>
    <dgm:pt modelId="{C232F2DD-BB67-4A9C-9ACF-47D0B3E9E5FE}" type="sibTrans" cxnId="{82C97327-742B-4D9C-875B-6D0CC5CA40CF}">
      <dgm:prSet/>
      <dgm:spPr/>
      <dgm:t>
        <a:bodyPr/>
        <a:lstStyle/>
        <a:p>
          <a:endParaRPr lang="tr-TR"/>
        </a:p>
      </dgm:t>
    </dgm:pt>
    <dgm:pt modelId="{80650700-3EEF-49CC-9EF5-8C9A2ABE3F40}" type="pres">
      <dgm:prSet presAssocID="{B585E61C-5F3D-45F1-B334-DE0098597CBD}" presName="linear" presStyleCnt="0">
        <dgm:presLayoutVars>
          <dgm:animLvl val="lvl"/>
          <dgm:resizeHandles val="exact"/>
        </dgm:presLayoutVars>
      </dgm:prSet>
      <dgm:spPr/>
      <dgm:t>
        <a:bodyPr/>
        <a:lstStyle/>
        <a:p>
          <a:endParaRPr lang="tr-TR"/>
        </a:p>
      </dgm:t>
    </dgm:pt>
    <dgm:pt modelId="{9EA34FB6-DBA8-437C-9C31-586100D294E3}" type="pres">
      <dgm:prSet presAssocID="{1A608493-D566-414A-BED5-5D0258A1A31F}" presName="parentText" presStyleLbl="node1" presStyleIdx="0" presStyleCnt="1" custScaleY="79889">
        <dgm:presLayoutVars>
          <dgm:chMax val="0"/>
          <dgm:bulletEnabled val="1"/>
        </dgm:presLayoutVars>
      </dgm:prSet>
      <dgm:spPr/>
      <dgm:t>
        <a:bodyPr/>
        <a:lstStyle/>
        <a:p>
          <a:endParaRPr lang="tr-TR"/>
        </a:p>
      </dgm:t>
    </dgm:pt>
  </dgm:ptLst>
  <dgm:cxnLst>
    <dgm:cxn modelId="{82C97327-742B-4D9C-875B-6D0CC5CA40CF}" srcId="{B585E61C-5F3D-45F1-B334-DE0098597CBD}" destId="{1A608493-D566-414A-BED5-5D0258A1A31F}" srcOrd="0" destOrd="0" parTransId="{30A2321D-553A-47B3-B45F-C0816ED3F8A7}" sibTransId="{C232F2DD-BB67-4A9C-9ACF-47D0B3E9E5FE}"/>
    <dgm:cxn modelId="{F169FFA5-71D4-40EB-B028-7B3C4B52C21D}" type="presOf" srcId="{B585E61C-5F3D-45F1-B334-DE0098597CBD}" destId="{80650700-3EEF-49CC-9EF5-8C9A2ABE3F40}" srcOrd="0" destOrd="0" presId="urn:microsoft.com/office/officeart/2005/8/layout/vList2"/>
    <dgm:cxn modelId="{1A337DEE-F8AD-4188-884A-E570D06DE148}" type="presOf" srcId="{1A608493-D566-414A-BED5-5D0258A1A31F}" destId="{9EA34FB6-DBA8-437C-9C31-586100D294E3}" srcOrd="0" destOrd="0" presId="urn:microsoft.com/office/officeart/2005/8/layout/vList2"/>
    <dgm:cxn modelId="{D4F00FE9-49F8-469E-BC2A-5178C57ED1BD}" type="presParOf" srcId="{80650700-3EEF-49CC-9EF5-8C9A2ABE3F40}" destId="{9EA34FB6-DBA8-437C-9C31-586100D294E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B585E61C-5F3D-45F1-B334-DE0098597CBD}" type="doc">
      <dgm:prSet loTypeId="urn:microsoft.com/office/officeart/2005/8/layout/vList2" loCatId="list" qsTypeId="urn:microsoft.com/office/officeart/2005/8/quickstyle/3d3" qsCatId="3D" csTypeId="urn:microsoft.com/office/officeart/2005/8/colors/accent6_4" csCatId="accent6" phldr="1"/>
      <dgm:spPr/>
      <dgm:t>
        <a:bodyPr/>
        <a:lstStyle/>
        <a:p>
          <a:endParaRPr lang="tr-TR"/>
        </a:p>
      </dgm:t>
    </dgm:pt>
    <dgm:pt modelId="{1A608493-D566-414A-BED5-5D0258A1A31F}">
      <dgm:prSet/>
      <dgm:spPr>
        <a:solidFill>
          <a:srgbClr val="002060"/>
        </a:solidFill>
      </dgm:spPr>
      <dgm:t>
        <a:bodyPr/>
        <a:lstStyle/>
        <a:p>
          <a:r>
            <a:rPr lang="tr-TR" dirty="0">
              <a:latin typeface="Segoe UI" panose="020B0502040204020203" pitchFamily="34" charset="0"/>
              <a:cs typeface="Segoe UI" panose="020B0502040204020203" pitchFamily="34" charset="0"/>
            </a:rPr>
            <a:t>Çoğaltıcı Etkinlikler</a:t>
          </a:r>
        </a:p>
      </dgm:t>
    </dgm:pt>
    <dgm:pt modelId="{30A2321D-553A-47B3-B45F-C0816ED3F8A7}" type="parTrans" cxnId="{82C97327-742B-4D9C-875B-6D0CC5CA40CF}">
      <dgm:prSet/>
      <dgm:spPr/>
      <dgm:t>
        <a:bodyPr/>
        <a:lstStyle/>
        <a:p>
          <a:endParaRPr lang="tr-TR"/>
        </a:p>
      </dgm:t>
    </dgm:pt>
    <dgm:pt modelId="{C232F2DD-BB67-4A9C-9ACF-47D0B3E9E5FE}" type="sibTrans" cxnId="{82C97327-742B-4D9C-875B-6D0CC5CA40CF}">
      <dgm:prSet/>
      <dgm:spPr/>
      <dgm:t>
        <a:bodyPr/>
        <a:lstStyle/>
        <a:p>
          <a:endParaRPr lang="tr-TR"/>
        </a:p>
      </dgm:t>
    </dgm:pt>
    <dgm:pt modelId="{80650700-3EEF-49CC-9EF5-8C9A2ABE3F40}" type="pres">
      <dgm:prSet presAssocID="{B585E61C-5F3D-45F1-B334-DE0098597CBD}" presName="linear" presStyleCnt="0">
        <dgm:presLayoutVars>
          <dgm:animLvl val="lvl"/>
          <dgm:resizeHandles val="exact"/>
        </dgm:presLayoutVars>
      </dgm:prSet>
      <dgm:spPr/>
      <dgm:t>
        <a:bodyPr/>
        <a:lstStyle/>
        <a:p>
          <a:endParaRPr lang="tr-TR"/>
        </a:p>
      </dgm:t>
    </dgm:pt>
    <dgm:pt modelId="{9EA34FB6-DBA8-437C-9C31-586100D294E3}" type="pres">
      <dgm:prSet presAssocID="{1A608493-D566-414A-BED5-5D0258A1A31F}" presName="parentText" presStyleLbl="node1" presStyleIdx="0" presStyleCnt="1" custScaleY="79889">
        <dgm:presLayoutVars>
          <dgm:chMax val="0"/>
          <dgm:bulletEnabled val="1"/>
        </dgm:presLayoutVars>
      </dgm:prSet>
      <dgm:spPr/>
      <dgm:t>
        <a:bodyPr/>
        <a:lstStyle/>
        <a:p>
          <a:endParaRPr lang="tr-TR"/>
        </a:p>
      </dgm:t>
    </dgm:pt>
  </dgm:ptLst>
  <dgm:cxnLst>
    <dgm:cxn modelId="{82C97327-742B-4D9C-875B-6D0CC5CA40CF}" srcId="{B585E61C-5F3D-45F1-B334-DE0098597CBD}" destId="{1A608493-D566-414A-BED5-5D0258A1A31F}" srcOrd="0" destOrd="0" parTransId="{30A2321D-553A-47B3-B45F-C0816ED3F8A7}" sibTransId="{C232F2DD-BB67-4A9C-9ACF-47D0B3E9E5FE}"/>
    <dgm:cxn modelId="{F169FFA5-71D4-40EB-B028-7B3C4B52C21D}" type="presOf" srcId="{B585E61C-5F3D-45F1-B334-DE0098597CBD}" destId="{80650700-3EEF-49CC-9EF5-8C9A2ABE3F40}" srcOrd="0" destOrd="0" presId="urn:microsoft.com/office/officeart/2005/8/layout/vList2"/>
    <dgm:cxn modelId="{1A337DEE-F8AD-4188-884A-E570D06DE148}" type="presOf" srcId="{1A608493-D566-414A-BED5-5D0258A1A31F}" destId="{9EA34FB6-DBA8-437C-9C31-586100D294E3}" srcOrd="0" destOrd="0" presId="urn:microsoft.com/office/officeart/2005/8/layout/vList2"/>
    <dgm:cxn modelId="{D4F00FE9-49F8-469E-BC2A-5178C57ED1BD}" type="presParOf" srcId="{80650700-3EEF-49CC-9EF5-8C9A2ABE3F40}" destId="{9EA34FB6-DBA8-437C-9C31-586100D294E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B585E61C-5F3D-45F1-B334-DE0098597CBD}" type="doc">
      <dgm:prSet loTypeId="urn:microsoft.com/office/officeart/2005/8/layout/vList2" loCatId="list" qsTypeId="urn:microsoft.com/office/officeart/2005/8/quickstyle/3d3" qsCatId="3D" csTypeId="urn:microsoft.com/office/officeart/2005/8/colors/accent6_4" csCatId="accent6" phldr="1"/>
      <dgm:spPr/>
      <dgm:t>
        <a:bodyPr/>
        <a:lstStyle/>
        <a:p>
          <a:endParaRPr lang="tr-TR"/>
        </a:p>
      </dgm:t>
    </dgm:pt>
    <dgm:pt modelId="{1A608493-D566-414A-BED5-5D0258A1A31F}">
      <dgm:prSet/>
      <dgm:spPr>
        <a:solidFill>
          <a:srgbClr val="002060"/>
        </a:solidFill>
      </dgm:spPr>
      <dgm:t>
        <a:bodyPr/>
        <a:lstStyle/>
        <a:p>
          <a:r>
            <a:rPr lang="tr-TR" dirty="0">
              <a:latin typeface="Segoe UI" panose="020B0502040204020203" pitchFamily="34" charset="0"/>
              <a:cs typeface="Segoe UI" panose="020B0502040204020203" pitchFamily="34" charset="0"/>
            </a:rPr>
            <a:t>Öğrenme Öğretimi Eğitimi</a:t>
          </a:r>
        </a:p>
      </dgm:t>
    </dgm:pt>
    <dgm:pt modelId="{30A2321D-553A-47B3-B45F-C0816ED3F8A7}" type="parTrans" cxnId="{82C97327-742B-4D9C-875B-6D0CC5CA40CF}">
      <dgm:prSet/>
      <dgm:spPr/>
      <dgm:t>
        <a:bodyPr/>
        <a:lstStyle/>
        <a:p>
          <a:endParaRPr lang="tr-TR"/>
        </a:p>
      </dgm:t>
    </dgm:pt>
    <dgm:pt modelId="{C232F2DD-BB67-4A9C-9ACF-47D0B3E9E5FE}" type="sibTrans" cxnId="{82C97327-742B-4D9C-875B-6D0CC5CA40CF}">
      <dgm:prSet/>
      <dgm:spPr/>
      <dgm:t>
        <a:bodyPr/>
        <a:lstStyle/>
        <a:p>
          <a:endParaRPr lang="tr-TR"/>
        </a:p>
      </dgm:t>
    </dgm:pt>
    <dgm:pt modelId="{80650700-3EEF-49CC-9EF5-8C9A2ABE3F40}" type="pres">
      <dgm:prSet presAssocID="{B585E61C-5F3D-45F1-B334-DE0098597CBD}" presName="linear" presStyleCnt="0">
        <dgm:presLayoutVars>
          <dgm:animLvl val="lvl"/>
          <dgm:resizeHandles val="exact"/>
        </dgm:presLayoutVars>
      </dgm:prSet>
      <dgm:spPr/>
      <dgm:t>
        <a:bodyPr/>
        <a:lstStyle/>
        <a:p>
          <a:endParaRPr lang="tr-TR"/>
        </a:p>
      </dgm:t>
    </dgm:pt>
    <dgm:pt modelId="{9EA34FB6-DBA8-437C-9C31-586100D294E3}" type="pres">
      <dgm:prSet presAssocID="{1A608493-D566-414A-BED5-5D0258A1A31F}" presName="parentText" presStyleLbl="node1" presStyleIdx="0" presStyleCnt="1" custScaleY="79889">
        <dgm:presLayoutVars>
          <dgm:chMax val="0"/>
          <dgm:bulletEnabled val="1"/>
        </dgm:presLayoutVars>
      </dgm:prSet>
      <dgm:spPr/>
      <dgm:t>
        <a:bodyPr/>
        <a:lstStyle/>
        <a:p>
          <a:endParaRPr lang="tr-TR"/>
        </a:p>
      </dgm:t>
    </dgm:pt>
  </dgm:ptLst>
  <dgm:cxnLst>
    <dgm:cxn modelId="{82C97327-742B-4D9C-875B-6D0CC5CA40CF}" srcId="{B585E61C-5F3D-45F1-B334-DE0098597CBD}" destId="{1A608493-D566-414A-BED5-5D0258A1A31F}" srcOrd="0" destOrd="0" parTransId="{30A2321D-553A-47B3-B45F-C0816ED3F8A7}" sibTransId="{C232F2DD-BB67-4A9C-9ACF-47D0B3E9E5FE}"/>
    <dgm:cxn modelId="{F169FFA5-71D4-40EB-B028-7B3C4B52C21D}" type="presOf" srcId="{B585E61C-5F3D-45F1-B334-DE0098597CBD}" destId="{80650700-3EEF-49CC-9EF5-8C9A2ABE3F40}" srcOrd="0" destOrd="0" presId="urn:microsoft.com/office/officeart/2005/8/layout/vList2"/>
    <dgm:cxn modelId="{1A337DEE-F8AD-4188-884A-E570D06DE148}" type="presOf" srcId="{1A608493-D566-414A-BED5-5D0258A1A31F}" destId="{9EA34FB6-DBA8-437C-9C31-586100D294E3}" srcOrd="0" destOrd="0" presId="urn:microsoft.com/office/officeart/2005/8/layout/vList2"/>
    <dgm:cxn modelId="{D4F00FE9-49F8-469E-BC2A-5178C57ED1BD}" type="presParOf" srcId="{80650700-3EEF-49CC-9EF5-8C9A2ABE3F40}" destId="{9EA34FB6-DBA8-437C-9C31-586100D294E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B585E61C-5F3D-45F1-B334-DE0098597CBD}" type="doc">
      <dgm:prSet loTypeId="urn:microsoft.com/office/officeart/2005/8/layout/vList2" loCatId="list" qsTypeId="urn:microsoft.com/office/officeart/2005/8/quickstyle/3d3" qsCatId="3D" csTypeId="urn:microsoft.com/office/officeart/2005/8/colors/accent6_4" csCatId="accent6" phldr="1"/>
      <dgm:spPr/>
      <dgm:t>
        <a:bodyPr/>
        <a:lstStyle/>
        <a:p>
          <a:endParaRPr lang="tr-TR"/>
        </a:p>
      </dgm:t>
    </dgm:pt>
    <dgm:pt modelId="{1A608493-D566-414A-BED5-5D0258A1A31F}">
      <dgm:prSet/>
      <dgm:spPr>
        <a:solidFill>
          <a:srgbClr val="002060"/>
        </a:solidFill>
      </dgm:spPr>
      <dgm:t>
        <a:bodyPr/>
        <a:lstStyle/>
        <a:p>
          <a:r>
            <a:rPr lang="tr-TR" dirty="0">
              <a:latin typeface="Segoe UI" panose="020B0502040204020203" pitchFamily="34" charset="0"/>
              <a:cs typeface="Segoe UI" panose="020B0502040204020203" pitchFamily="34" charset="0"/>
            </a:rPr>
            <a:t>Öğrenme Öğretimi Eğitimi</a:t>
          </a:r>
        </a:p>
      </dgm:t>
    </dgm:pt>
    <dgm:pt modelId="{30A2321D-553A-47B3-B45F-C0816ED3F8A7}" type="parTrans" cxnId="{82C97327-742B-4D9C-875B-6D0CC5CA40CF}">
      <dgm:prSet/>
      <dgm:spPr/>
      <dgm:t>
        <a:bodyPr/>
        <a:lstStyle/>
        <a:p>
          <a:endParaRPr lang="tr-TR"/>
        </a:p>
      </dgm:t>
    </dgm:pt>
    <dgm:pt modelId="{C232F2DD-BB67-4A9C-9ACF-47D0B3E9E5FE}" type="sibTrans" cxnId="{82C97327-742B-4D9C-875B-6D0CC5CA40CF}">
      <dgm:prSet/>
      <dgm:spPr/>
      <dgm:t>
        <a:bodyPr/>
        <a:lstStyle/>
        <a:p>
          <a:endParaRPr lang="tr-TR"/>
        </a:p>
      </dgm:t>
    </dgm:pt>
    <dgm:pt modelId="{80650700-3EEF-49CC-9EF5-8C9A2ABE3F40}" type="pres">
      <dgm:prSet presAssocID="{B585E61C-5F3D-45F1-B334-DE0098597CBD}" presName="linear" presStyleCnt="0">
        <dgm:presLayoutVars>
          <dgm:animLvl val="lvl"/>
          <dgm:resizeHandles val="exact"/>
        </dgm:presLayoutVars>
      </dgm:prSet>
      <dgm:spPr/>
      <dgm:t>
        <a:bodyPr/>
        <a:lstStyle/>
        <a:p>
          <a:endParaRPr lang="tr-TR"/>
        </a:p>
      </dgm:t>
    </dgm:pt>
    <dgm:pt modelId="{9EA34FB6-DBA8-437C-9C31-586100D294E3}" type="pres">
      <dgm:prSet presAssocID="{1A608493-D566-414A-BED5-5D0258A1A31F}" presName="parentText" presStyleLbl="node1" presStyleIdx="0" presStyleCnt="1" custScaleY="79889">
        <dgm:presLayoutVars>
          <dgm:chMax val="0"/>
          <dgm:bulletEnabled val="1"/>
        </dgm:presLayoutVars>
      </dgm:prSet>
      <dgm:spPr/>
      <dgm:t>
        <a:bodyPr/>
        <a:lstStyle/>
        <a:p>
          <a:endParaRPr lang="tr-TR"/>
        </a:p>
      </dgm:t>
    </dgm:pt>
  </dgm:ptLst>
  <dgm:cxnLst>
    <dgm:cxn modelId="{82C97327-742B-4D9C-875B-6D0CC5CA40CF}" srcId="{B585E61C-5F3D-45F1-B334-DE0098597CBD}" destId="{1A608493-D566-414A-BED5-5D0258A1A31F}" srcOrd="0" destOrd="0" parTransId="{30A2321D-553A-47B3-B45F-C0816ED3F8A7}" sibTransId="{C232F2DD-BB67-4A9C-9ACF-47D0B3E9E5FE}"/>
    <dgm:cxn modelId="{F169FFA5-71D4-40EB-B028-7B3C4B52C21D}" type="presOf" srcId="{B585E61C-5F3D-45F1-B334-DE0098597CBD}" destId="{80650700-3EEF-49CC-9EF5-8C9A2ABE3F40}" srcOrd="0" destOrd="0" presId="urn:microsoft.com/office/officeart/2005/8/layout/vList2"/>
    <dgm:cxn modelId="{1A337DEE-F8AD-4188-884A-E570D06DE148}" type="presOf" srcId="{1A608493-D566-414A-BED5-5D0258A1A31F}" destId="{9EA34FB6-DBA8-437C-9C31-586100D294E3}" srcOrd="0" destOrd="0" presId="urn:microsoft.com/office/officeart/2005/8/layout/vList2"/>
    <dgm:cxn modelId="{D4F00FE9-49F8-469E-BC2A-5178C57ED1BD}" type="presParOf" srcId="{80650700-3EEF-49CC-9EF5-8C9A2ABE3F40}" destId="{9EA34FB6-DBA8-437C-9C31-586100D294E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B585E61C-5F3D-45F1-B334-DE0098597CBD}" type="doc">
      <dgm:prSet loTypeId="urn:microsoft.com/office/officeart/2005/8/layout/vList2" loCatId="list" qsTypeId="urn:microsoft.com/office/officeart/2005/8/quickstyle/3d3" qsCatId="3D" csTypeId="urn:microsoft.com/office/officeart/2005/8/colors/accent6_4" csCatId="accent6" phldr="1"/>
      <dgm:spPr/>
      <dgm:t>
        <a:bodyPr/>
        <a:lstStyle/>
        <a:p>
          <a:endParaRPr lang="tr-TR"/>
        </a:p>
      </dgm:t>
    </dgm:pt>
    <dgm:pt modelId="{1A608493-D566-414A-BED5-5D0258A1A31F}">
      <dgm:prSet/>
      <dgm:spPr>
        <a:solidFill>
          <a:srgbClr val="002060"/>
        </a:solidFill>
      </dgm:spPr>
      <dgm:t>
        <a:bodyPr/>
        <a:lstStyle/>
        <a:p>
          <a:r>
            <a:rPr lang="tr-TR" dirty="0">
              <a:latin typeface="Segoe UI" panose="020B0502040204020203" pitchFamily="34" charset="0"/>
              <a:cs typeface="Segoe UI" panose="020B0502040204020203" pitchFamily="34" charset="0"/>
            </a:rPr>
            <a:t>Öğrenme Öğretimi Eğitimi</a:t>
          </a:r>
        </a:p>
      </dgm:t>
    </dgm:pt>
    <dgm:pt modelId="{30A2321D-553A-47B3-B45F-C0816ED3F8A7}" type="parTrans" cxnId="{82C97327-742B-4D9C-875B-6D0CC5CA40CF}">
      <dgm:prSet/>
      <dgm:spPr/>
      <dgm:t>
        <a:bodyPr/>
        <a:lstStyle/>
        <a:p>
          <a:endParaRPr lang="tr-TR"/>
        </a:p>
      </dgm:t>
    </dgm:pt>
    <dgm:pt modelId="{C232F2DD-BB67-4A9C-9ACF-47D0B3E9E5FE}" type="sibTrans" cxnId="{82C97327-742B-4D9C-875B-6D0CC5CA40CF}">
      <dgm:prSet/>
      <dgm:spPr/>
      <dgm:t>
        <a:bodyPr/>
        <a:lstStyle/>
        <a:p>
          <a:endParaRPr lang="tr-TR"/>
        </a:p>
      </dgm:t>
    </dgm:pt>
    <dgm:pt modelId="{80650700-3EEF-49CC-9EF5-8C9A2ABE3F40}" type="pres">
      <dgm:prSet presAssocID="{B585E61C-5F3D-45F1-B334-DE0098597CBD}" presName="linear" presStyleCnt="0">
        <dgm:presLayoutVars>
          <dgm:animLvl val="lvl"/>
          <dgm:resizeHandles val="exact"/>
        </dgm:presLayoutVars>
      </dgm:prSet>
      <dgm:spPr/>
      <dgm:t>
        <a:bodyPr/>
        <a:lstStyle/>
        <a:p>
          <a:endParaRPr lang="tr-TR"/>
        </a:p>
      </dgm:t>
    </dgm:pt>
    <dgm:pt modelId="{9EA34FB6-DBA8-437C-9C31-586100D294E3}" type="pres">
      <dgm:prSet presAssocID="{1A608493-D566-414A-BED5-5D0258A1A31F}" presName="parentText" presStyleLbl="node1" presStyleIdx="0" presStyleCnt="1" custScaleY="79889">
        <dgm:presLayoutVars>
          <dgm:chMax val="0"/>
          <dgm:bulletEnabled val="1"/>
        </dgm:presLayoutVars>
      </dgm:prSet>
      <dgm:spPr/>
      <dgm:t>
        <a:bodyPr/>
        <a:lstStyle/>
        <a:p>
          <a:endParaRPr lang="tr-TR"/>
        </a:p>
      </dgm:t>
    </dgm:pt>
  </dgm:ptLst>
  <dgm:cxnLst>
    <dgm:cxn modelId="{82C97327-742B-4D9C-875B-6D0CC5CA40CF}" srcId="{B585E61C-5F3D-45F1-B334-DE0098597CBD}" destId="{1A608493-D566-414A-BED5-5D0258A1A31F}" srcOrd="0" destOrd="0" parTransId="{30A2321D-553A-47B3-B45F-C0816ED3F8A7}" sibTransId="{C232F2DD-BB67-4A9C-9ACF-47D0B3E9E5FE}"/>
    <dgm:cxn modelId="{F169FFA5-71D4-40EB-B028-7B3C4B52C21D}" type="presOf" srcId="{B585E61C-5F3D-45F1-B334-DE0098597CBD}" destId="{80650700-3EEF-49CC-9EF5-8C9A2ABE3F40}" srcOrd="0" destOrd="0" presId="urn:microsoft.com/office/officeart/2005/8/layout/vList2"/>
    <dgm:cxn modelId="{1A337DEE-F8AD-4188-884A-E570D06DE148}" type="presOf" srcId="{1A608493-D566-414A-BED5-5D0258A1A31F}" destId="{9EA34FB6-DBA8-437C-9C31-586100D294E3}" srcOrd="0" destOrd="0" presId="urn:microsoft.com/office/officeart/2005/8/layout/vList2"/>
    <dgm:cxn modelId="{D4F00FE9-49F8-469E-BC2A-5178C57ED1BD}" type="presParOf" srcId="{80650700-3EEF-49CC-9EF5-8C9A2ABE3F40}" destId="{9EA34FB6-DBA8-437C-9C31-586100D294E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85E61C-5F3D-45F1-B334-DE0098597CBD}" type="doc">
      <dgm:prSet loTypeId="urn:microsoft.com/office/officeart/2005/8/layout/vList2" loCatId="list" qsTypeId="urn:microsoft.com/office/officeart/2005/8/quickstyle/3d3" qsCatId="3D" csTypeId="urn:microsoft.com/office/officeart/2005/8/colors/accent6_4" csCatId="accent6" phldr="1"/>
      <dgm:spPr/>
      <dgm:t>
        <a:bodyPr/>
        <a:lstStyle/>
        <a:p>
          <a:endParaRPr lang="tr-TR"/>
        </a:p>
      </dgm:t>
    </dgm:pt>
    <dgm:pt modelId="{1A608493-D566-414A-BED5-5D0258A1A31F}">
      <dgm:prSet/>
      <dgm:spPr>
        <a:solidFill>
          <a:srgbClr val="002060"/>
        </a:solidFill>
      </dgm:spPr>
      <dgm:t>
        <a:bodyPr/>
        <a:lstStyle/>
        <a:p>
          <a:r>
            <a:rPr lang="tr-TR" dirty="0">
              <a:latin typeface="Segoe UI" panose="020B0502040204020203" pitchFamily="34" charset="0"/>
              <a:cs typeface="Segoe UI" panose="020B0502040204020203" pitchFamily="34" charset="0"/>
            </a:rPr>
            <a:t>İçerik</a:t>
          </a:r>
        </a:p>
      </dgm:t>
    </dgm:pt>
    <dgm:pt modelId="{30A2321D-553A-47B3-B45F-C0816ED3F8A7}" type="parTrans" cxnId="{82C97327-742B-4D9C-875B-6D0CC5CA40CF}">
      <dgm:prSet/>
      <dgm:spPr/>
      <dgm:t>
        <a:bodyPr/>
        <a:lstStyle/>
        <a:p>
          <a:endParaRPr lang="tr-TR"/>
        </a:p>
      </dgm:t>
    </dgm:pt>
    <dgm:pt modelId="{C232F2DD-BB67-4A9C-9ACF-47D0B3E9E5FE}" type="sibTrans" cxnId="{82C97327-742B-4D9C-875B-6D0CC5CA40CF}">
      <dgm:prSet/>
      <dgm:spPr/>
      <dgm:t>
        <a:bodyPr/>
        <a:lstStyle/>
        <a:p>
          <a:endParaRPr lang="tr-TR"/>
        </a:p>
      </dgm:t>
    </dgm:pt>
    <dgm:pt modelId="{80650700-3EEF-49CC-9EF5-8C9A2ABE3F40}" type="pres">
      <dgm:prSet presAssocID="{B585E61C-5F3D-45F1-B334-DE0098597CBD}" presName="linear" presStyleCnt="0">
        <dgm:presLayoutVars>
          <dgm:animLvl val="lvl"/>
          <dgm:resizeHandles val="exact"/>
        </dgm:presLayoutVars>
      </dgm:prSet>
      <dgm:spPr/>
      <dgm:t>
        <a:bodyPr/>
        <a:lstStyle/>
        <a:p>
          <a:endParaRPr lang="tr-TR"/>
        </a:p>
      </dgm:t>
    </dgm:pt>
    <dgm:pt modelId="{9EA34FB6-DBA8-437C-9C31-586100D294E3}" type="pres">
      <dgm:prSet presAssocID="{1A608493-D566-414A-BED5-5D0258A1A31F}" presName="parentText" presStyleLbl="node1" presStyleIdx="0" presStyleCnt="1" custScaleY="54731">
        <dgm:presLayoutVars>
          <dgm:chMax val="0"/>
          <dgm:bulletEnabled val="1"/>
        </dgm:presLayoutVars>
      </dgm:prSet>
      <dgm:spPr/>
      <dgm:t>
        <a:bodyPr/>
        <a:lstStyle/>
        <a:p>
          <a:endParaRPr lang="tr-TR"/>
        </a:p>
      </dgm:t>
    </dgm:pt>
  </dgm:ptLst>
  <dgm:cxnLst>
    <dgm:cxn modelId="{2EA373AA-F2E6-4045-8B3D-6D6024247260}" type="presOf" srcId="{B585E61C-5F3D-45F1-B334-DE0098597CBD}" destId="{80650700-3EEF-49CC-9EF5-8C9A2ABE3F40}" srcOrd="0" destOrd="0" presId="urn:microsoft.com/office/officeart/2005/8/layout/vList2"/>
    <dgm:cxn modelId="{82C97327-742B-4D9C-875B-6D0CC5CA40CF}" srcId="{B585E61C-5F3D-45F1-B334-DE0098597CBD}" destId="{1A608493-D566-414A-BED5-5D0258A1A31F}" srcOrd="0" destOrd="0" parTransId="{30A2321D-553A-47B3-B45F-C0816ED3F8A7}" sibTransId="{C232F2DD-BB67-4A9C-9ACF-47D0B3E9E5FE}"/>
    <dgm:cxn modelId="{3C7285B2-4253-42A7-BB31-69E65E9D50F4}" type="presOf" srcId="{1A608493-D566-414A-BED5-5D0258A1A31F}" destId="{9EA34FB6-DBA8-437C-9C31-586100D294E3}" srcOrd="0" destOrd="0" presId="urn:microsoft.com/office/officeart/2005/8/layout/vList2"/>
    <dgm:cxn modelId="{8E296557-9467-4770-9759-2B8BA9CB65CD}" type="presParOf" srcId="{80650700-3EEF-49CC-9EF5-8C9A2ABE3F40}" destId="{9EA34FB6-DBA8-437C-9C31-586100D294E3}"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B585E61C-5F3D-45F1-B334-DE0098597CBD}" type="doc">
      <dgm:prSet loTypeId="urn:microsoft.com/office/officeart/2005/8/layout/vList2" loCatId="list" qsTypeId="urn:microsoft.com/office/officeart/2005/8/quickstyle/3d3" qsCatId="3D" csTypeId="urn:microsoft.com/office/officeart/2005/8/colors/accent6_4" csCatId="accent6" phldr="1"/>
      <dgm:spPr/>
      <dgm:t>
        <a:bodyPr/>
        <a:lstStyle/>
        <a:p>
          <a:endParaRPr lang="tr-TR"/>
        </a:p>
      </dgm:t>
    </dgm:pt>
    <dgm:pt modelId="{1A608493-D566-414A-BED5-5D0258A1A31F}">
      <dgm:prSet/>
      <dgm:spPr>
        <a:solidFill>
          <a:srgbClr val="002060"/>
        </a:solidFill>
      </dgm:spPr>
      <dgm:t>
        <a:bodyPr/>
        <a:lstStyle/>
        <a:p>
          <a:r>
            <a:rPr lang="tr-TR" dirty="0">
              <a:latin typeface="Segoe UI" panose="020B0502040204020203" pitchFamily="34" charset="0"/>
              <a:cs typeface="Segoe UI" panose="020B0502040204020203" pitchFamily="34" charset="0"/>
            </a:rPr>
            <a:t>Öğrenme Öğretimi Eğitimi</a:t>
          </a:r>
        </a:p>
      </dgm:t>
    </dgm:pt>
    <dgm:pt modelId="{30A2321D-553A-47B3-B45F-C0816ED3F8A7}" type="parTrans" cxnId="{82C97327-742B-4D9C-875B-6D0CC5CA40CF}">
      <dgm:prSet/>
      <dgm:spPr/>
      <dgm:t>
        <a:bodyPr/>
        <a:lstStyle/>
        <a:p>
          <a:endParaRPr lang="tr-TR"/>
        </a:p>
      </dgm:t>
    </dgm:pt>
    <dgm:pt modelId="{C232F2DD-BB67-4A9C-9ACF-47D0B3E9E5FE}" type="sibTrans" cxnId="{82C97327-742B-4D9C-875B-6D0CC5CA40CF}">
      <dgm:prSet/>
      <dgm:spPr/>
      <dgm:t>
        <a:bodyPr/>
        <a:lstStyle/>
        <a:p>
          <a:endParaRPr lang="tr-TR"/>
        </a:p>
      </dgm:t>
    </dgm:pt>
    <dgm:pt modelId="{80650700-3EEF-49CC-9EF5-8C9A2ABE3F40}" type="pres">
      <dgm:prSet presAssocID="{B585E61C-5F3D-45F1-B334-DE0098597CBD}" presName="linear" presStyleCnt="0">
        <dgm:presLayoutVars>
          <dgm:animLvl val="lvl"/>
          <dgm:resizeHandles val="exact"/>
        </dgm:presLayoutVars>
      </dgm:prSet>
      <dgm:spPr/>
      <dgm:t>
        <a:bodyPr/>
        <a:lstStyle/>
        <a:p>
          <a:endParaRPr lang="tr-TR"/>
        </a:p>
      </dgm:t>
    </dgm:pt>
    <dgm:pt modelId="{9EA34FB6-DBA8-437C-9C31-586100D294E3}" type="pres">
      <dgm:prSet presAssocID="{1A608493-D566-414A-BED5-5D0258A1A31F}" presName="parentText" presStyleLbl="node1" presStyleIdx="0" presStyleCnt="1" custScaleY="79889">
        <dgm:presLayoutVars>
          <dgm:chMax val="0"/>
          <dgm:bulletEnabled val="1"/>
        </dgm:presLayoutVars>
      </dgm:prSet>
      <dgm:spPr/>
      <dgm:t>
        <a:bodyPr/>
        <a:lstStyle/>
        <a:p>
          <a:endParaRPr lang="tr-TR"/>
        </a:p>
      </dgm:t>
    </dgm:pt>
  </dgm:ptLst>
  <dgm:cxnLst>
    <dgm:cxn modelId="{82C97327-742B-4D9C-875B-6D0CC5CA40CF}" srcId="{B585E61C-5F3D-45F1-B334-DE0098597CBD}" destId="{1A608493-D566-414A-BED5-5D0258A1A31F}" srcOrd="0" destOrd="0" parTransId="{30A2321D-553A-47B3-B45F-C0816ED3F8A7}" sibTransId="{C232F2DD-BB67-4A9C-9ACF-47D0B3E9E5FE}"/>
    <dgm:cxn modelId="{F169FFA5-71D4-40EB-B028-7B3C4B52C21D}" type="presOf" srcId="{B585E61C-5F3D-45F1-B334-DE0098597CBD}" destId="{80650700-3EEF-49CC-9EF5-8C9A2ABE3F40}" srcOrd="0" destOrd="0" presId="urn:microsoft.com/office/officeart/2005/8/layout/vList2"/>
    <dgm:cxn modelId="{1A337DEE-F8AD-4188-884A-E570D06DE148}" type="presOf" srcId="{1A608493-D566-414A-BED5-5D0258A1A31F}" destId="{9EA34FB6-DBA8-437C-9C31-586100D294E3}" srcOrd="0" destOrd="0" presId="urn:microsoft.com/office/officeart/2005/8/layout/vList2"/>
    <dgm:cxn modelId="{D4F00FE9-49F8-469E-BC2A-5178C57ED1BD}" type="presParOf" srcId="{80650700-3EEF-49CC-9EF5-8C9A2ABE3F40}" destId="{9EA34FB6-DBA8-437C-9C31-586100D294E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B585E61C-5F3D-45F1-B334-DE0098597CBD}" type="doc">
      <dgm:prSet loTypeId="urn:microsoft.com/office/officeart/2005/8/layout/vList2" loCatId="list" qsTypeId="urn:microsoft.com/office/officeart/2005/8/quickstyle/3d3" qsCatId="3D" csTypeId="urn:microsoft.com/office/officeart/2005/8/colors/accent6_4" csCatId="accent6" phldr="1"/>
      <dgm:spPr/>
      <dgm:t>
        <a:bodyPr/>
        <a:lstStyle/>
        <a:p>
          <a:endParaRPr lang="tr-TR"/>
        </a:p>
      </dgm:t>
    </dgm:pt>
    <dgm:pt modelId="{1A608493-D566-414A-BED5-5D0258A1A31F}">
      <dgm:prSet/>
      <dgm:spPr>
        <a:solidFill>
          <a:srgbClr val="002060"/>
        </a:solidFill>
      </dgm:spPr>
      <dgm:t>
        <a:bodyPr/>
        <a:lstStyle/>
        <a:p>
          <a:r>
            <a:rPr lang="tr-TR" dirty="0">
              <a:latin typeface="Segoe UI" panose="020B0502040204020203" pitchFamily="34" charset="0"/>
              <a:cs typeface="Segoe UI" panose="020B0502040204020203" pitchFamily="34" charset="0"/>
            </a:rPr>
            <a:t>Öğrenme Öğretimi Eğitimi</a:t>
          </a:r>
        </a:p>
      </dgm:t>
    </dgm:pt>
    <dgm:pt modelId="{30A2321D-553A-47B3-B45F-C0816ED3F8A7}" type="parTrans" cxnId="{82C97327-742B-4D9C-875B-6D0CC5CA40CF}">
      <dgm:prSet/>
      <dgm:spPr/>
      <dgm:t>
        <a:bodyPr/>
        <a:lstStyle/>
        <a:p>
          <a:endParaRPr lang="tr-TR"/>
        </a:p>
      </dgm:t>
    </dgm:pt>
    <dgm:pt modelId="{C232F2DD-BB67-4A9C-9ACF-47D0B3E9E5FE}" type="sibTrans" cxnId="{82C97327-742B-4D9C-875B-6D0CC5CA40CF}">
      <dgm:prSet/>
      <dgm:spPr/>
      <dgm:t>
        <a:bodyPr/>
        <a:lstStyle/>
        <a:p>
          <a:endParaRPr lang="tr-TR"/>
        </a:p>
      </dgm:t>
    </dgm:pt>
    <dgm:pt modelId="{80650700-3EEF-49CC-9EF5-8C9A2ABE3F40}" type="pres">
      <dgm:prSet presAssocID="{B585E61C-5F3D-45F1-B334-DE0098597CBD}" presName="linear" presStyleCnt="0">
        <dgm:presLayoutVars>
          <dgm:animLvl val="lvl"/>
          <dgm:resizeHandles val="exact"/>
        </dgm:presLayoutVars>
      </dgm:prSet>
      <dgm:spPr/>
      <dgm:t>
        <a:bodyPr/>
        <a:lstStyle/>
        <a:p>
          <a:endParaRPr lang="tr-TR"/>
        </a:p>
      </dgm:t>
    </dgm:pt>
    <dgm:pt modelId="{9EA34FB6-DBA8-437C-9C31-586100D294E3}" type="pres">
      <dgm:prSet presAssocID="{1A608493-D566-414A-BED5-5D0258A1A31F}" presName="parentText" presStyleLbl="node1" presStyleIdx="0" presStyleCnt="1" custScaleY="79889">
        <dgm:presLayoutVars>
          <dgm:chMax val="0"/>
          <dgm:bulletEnabled val="1"/>
        </dgm:presLayoutVars>
      </dgm:prSet>
      <dgm:spPr/>
      <dgm:t>
        <a:bodyPr/>
        <a:lstStyle/>
        <a:p>
          <a:endParaRPr lang="tr-TR"/>
        </a:p>
      </dgm:t>
    </dgm:pt>
  </dgm:ptLst>
  <dgm:cxnLst>
    <dgm:cxn modelId="{82C97327-742B-4D9C-875B-6D0CC5CA40CF}" srcId="{B585E61C-5F3D-45F1-B334-DE0098597CBD}" destId="{1A608493-D566-414A-BED5-5D0258A1A31F}" srcOrd="0" destOrd="0" parTransId="{30A2321D-553A-47B3-B45F-C0816ED3F8A7}" sibTransId="{C232F2DD-BB67-4A9C-9ACF-47D0B3E9E5FE}"/>
    <dgm:cxn modelId="{F169FFA5-71D4-40EB-B028-7B3C4B52C21D}" type="presOf" srcId="{B585E61C-5F3D-45F1-B334-DE0098597CBD}" destId="{80650700-3EEF-49CC-9EF5-8C9A2ABE3F40}" srcOrd="0" destOrd="0" presId="urn:microsoft.com/office/officeart/2005/8/layout/vList2"/>
    <dgm:cxn modelId="{1A337DEE-F8AD-4188-884A-E570D06DE148}" type="presOf" srcId="{1A608493-D566-414A-BED5-5D0258A1A31F}" destId="{9EA34FB6-DBA8-437C-9C31-586100D294E3}" srcOrd="0" destOrd="0" presId="urn:microsoft.com/office/officeart/2005/8/layout/vList2"/>
    <dgm:cxn modelId="{D4F00FE9-49F8-469E-BC2A-5178C57ED1BD}" type="presParOf" srcId="{80650700-3EEF-49CC-9EF5-8C9A2ABE3F40}" destId="{9EA34FB6-DBA8-437C-9C31-586100D294E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B585E61C-5F3D-45F1-B334-DE0098597CBD}" type="doc">
      <dgm:prSet loTypeId="urn:microsoft.com/office/officeart/2005/8/layout/vList2" loCatId="list" qsTypeId="urn:microsoft.com/office/officeart/2005/8/quickstyle/3d3" qsCatId="3D" csTypeId="urn:microsoft.com/office/officeart/2005/8/colors/accent6_4" csCatId="accent6" phldr="1"/>
      <dgm:spPr/>
      <dgm:t>
        <a:bodyPr/>
        <a:lstStyle/>
        <a:p>
          <a:endParaRPr lang="tr-TR"/>
        </a:p>
      </dgm:t>
    </dgm:pt>
    <dgm:pt modelId="{1A608493-D566-414A-BED5-5D0258A1A31F}">
      <dgm:prSet/>
      <dgm:spPr>
        <a:solidFill>
          <a:srgbClr val="002060"/>
        </a:solidFill>
      </dgm:spPr>
      <dgm:t>
        <a:bodyPr/>
        <a:lstStyle/>
        <a:p>
          <a:r>
            <a:rPr lang="tr-TR" dirty="0">
              <a:latin typeface="Segoe UI" panose="020B0502040204020203" pitchFamily="34" charset="0"/>
              <a:cs typeface="Segoe UI" panose="020B0502040204020203" pitchFamily="34" charset="0"/>
            </a:rPr>
            <a:t>Öğrenme Öğretimi Eğitimi</a:t>
          </a:r>
        </a:p>
      </dgm:t>
    </dgm:pt>
    <dgm:pt modelId="{30A2321D-553A-47B3-B45F-C0816ED3F8A7}" type="parTrans" cxnId="{82C97327-742B-4D9C-875B-6D0CC5CA40CF}">
      <dgm:prSet/>
      <dgm:spPr/>
      <dgm:t>
        <a:bodyPr/>
        <a:lstStyle/>
        <a:p>
          <a:endParaRPr lang="tr-TR"/>
        </a:p>
      </dgm:t>
    </dgm:pt>
    <dgm:pt modelId="{C232F2DD-BB67-4A9C-9ACF-47D0B3E9E5FE}" type="sibTrans" cxnId="{82C97327-742B-4D9C-875B-6D0CC5CA40CF}">
      <dgm:prSet/>
      <dgm:spPr/>
      <dgm:t>
        <a:bodyPr/>
        <a:lstStyle/>
        <a:p>
          <a:endParaRPr lang="tr-TR"/>
        </a:p>
      </dgm:t>
    </dgm:pt>
    <dgm:pt modelId="{80650700-3EEF-49CC-9EF5-8C9A2ABE3F40}" type="pres">
      <dgm:prSet presAssocID="{B585E61C-5F3D-45F1-B334-DE0098597CBD}" presName="linear" presStyleCnt="0">
        <dgm:presLayoutVars>
          <dgm:animLvl val="lvl"/>
          <dgm:resizeHandles val="exact"/>
        </dgm:presLayoutVars>
      </dgm:prSet>
      <dgm:spPr/>
      <dgm:t>
        <a:bodyPr/>
        <a:lstStyle/>
        <a:p>
          <a:endParaRPr lang="tr-TR"/>
        </a:p>
      </dgm:t>
    </dgm:pt>
    <dgm:pt modelId="{9EA34FB6-DBA8-437C-9C31-586100D294E3}" type="pres">
      <dgm:prSet presAssocID="{1A608493-D566-414A-BED5-5D0258A1A31F}" presName="parentText" presStyleLbl="node1" presStyleIdx="0" presStyleCnt="1" custScaleY="79889">
        <dgm:presLayoutVars>
          <dgm:chMax val="0"/>
          <dgm:bulletEnabled val="1"/>
        </dgm:presLayoutVars>
      </dgm:prSet>
      <dgm:spPr/>
      <dgm:t>
        <a:bodyPr/>
        <a:lstStyle/>
        <a:p>
          <a:endParaRPr lang="tr-TR"/>
        </a:p>
      </dgm:t>
    </dgm:pt>
  </dgm:ptLst>
  <dgm:cxnLst>
    <dgm:cxn modelId="{82C97327-742B-4D9C-875B-6D0CC5CA40CF}" srcId="{B585E61C-5F3D-45F1-B334-DE0098597CBD}" destId="{1A608493-D566-414A-BED5-5D0258A1A31F}" srcOrd="0" destOrd="0" parTransId="{30A2321D-553A-47B3-B45F-C0816ED3F8A7}" sibTransId="{C232F2DD-BB67-4A9C-9ACF-47D0B3E9E5FE}"/>
    <dgm:cxn modelId="{F169FFA5-71D4-40EB-B028-7B3C4B52C21D}" type="presOf" srcId="{B585E61C-5F3D-45F1-B334-DE0098597CBD}" destId="{80650700-3EEF-49CC-9EF5-8C9A2ABE3F40}" srcOrd="0" destOrd="0" presId="urn:microsoft.com/office/officeart/2005/8/layout/vList2"/>
    <dgm:cxn modelId="{1A337DEE-F8AD-4188-884A-E570D06DE148}" type="presOf" srcId="{1A608493-D566-414A-BED5-5D0258A1A31F}" destId="{9EA34FB6-DBA8-437C-9C31-586100D294E3}" srcOrd="0" destOrd="0" presId="urn:microsoft.com/office/officeart/2005/8/layout/vList2"/>
    <dgm:cxn modelId="{D4F00FE9-49F8-469E-BC2A-5178C57ED1BD}" type="presParOf" srcId="{80650700-3EEF-49CC-9EF5-8C9A2ABE3F40}" destId="{9EA34FB6-DBA8-437C-9C31-586100D294E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B585E61C-5F3D-45F1-B334-DE0098597CBD}" type="doc">
      <dgm:prSet loTypeId="urn:microsoft.com/office/officeart/2005/8/layout/vList2" loCatId="list" qsTypeId="urn:microsoft.com/office/officeart/2005/8/quickstyle/3d3" qsCatId="3D" csTypeId="urn:microsoft.com/office/officeart/2005/8/colors/accent6_4" csCatId="accent6" phldr="1"/>
      <dgm:spPr/>
      <dgm:t>
        <a:bodyPr/>
        <a:lstStyle/>
        <a:p>
          <a:endParaRPr lang="tr-TR"/>
        </a:p>
      </dgm:t>
    </dgm:pt>
    <dgm:pt modelId="{1A608493-D566-414A-BED5-5D0258A1A31F}">
      <dgm:prSet/>
      <dgm:spPr>
        <a:solidFill>
          <a:srgbClr val="002060"/>
        </a:solidFill>
      </dgm:spPr>
      <dgm:t>
        <a:bodyPr/>
        <a:lstStyle/>
        <a:p>
          <a:r>
            <a:rPr lang="tr-TR" dirty="0">
              <a:latin typeface="Segoe UI" panose="020B0502040204020203" pitchFamily="34" charset="0"/>
              <a:cs typeface="Segoe UI" panose="020B0502040204020203" pitchFamily="34" charset="0"/>
            </a:rPr>
            <a:t>Öğrenme Öğretimi Eğitimi</a:t>
          </a:r>
        </a:p>
      </dgm:t>
    </dgm:pt>
    <dgm:pt modelId="{30A2321D-553A-47B3-B45F-C0816ED3F8A7}" type="parTrans" cxnId="{82C97327-742B-4D9C-875B-6D0CC5CA40CF}">
      <dgm:prSet/>
      <dgm:spPr/>
      <dgm:t>
        <a:bodyPr/>
        <a:lstStyle/>
        <a:p>
          <a:endParaRPr lang="tr-TR"/>
        </a:p>
      </dgm:t>
    </dgm:pt>
    <dgm:pt modelId="{C232F2DD-BB67-4A9C-9ACF-47D0B3E9E5FE}" type="sibTrans" cxnId="{82C97327-742B-4D9C-875B-6D0CC5CA40CF}">
      <dgm:prSet/>
      <dgm:spPr/>
      <dgm:t>
        <a:bodyPr/>
        <a:lstStyle/>
        <a:p>
          <a:endParaRPr lang="tr-TR"/>
        </a:p>
      </dgm:t>
    </dgm:pt>
    <dgm:pt modelId="{80650700-3EEF-49CC-9EF5-8C9A2ABE3F40}" type="pres">
      <dgm:prSet presAssocID="{B585E61C-5F3D-45F1-B334-DE0098597CBD}" presName="linear" presStyleCnt="0">
        <dgm:presLayoutVars>
          <dgm:animLvl val="lvl"/>
          <dgm:resizeHandles val="exact"/>
        </dgm:presLayoutVars>
      </dgm:prSet>
      <dgm:spPr/>
      <dgm:t>
        <a:bodyPr/>
        <a:lstStyle/>
        <a:p>
          <a:endParaRPr lang="tr-TR"/>
        </a:p>
      </dgm:t>
    </dgm:pt>
    <dgm:pt modelId="{9EA34FB6-DBA8-437C-9C31-586100D294E3}" type="pres">
      <dgm:prSet presAssocID="{1A608493-D566-414A-BED5-5D0258A1A31F}" presName="parentText" presStyleLbl="node1" presStyleIdx="0" presStyleCnt="1" custScaleY="16367">
        <dgm:presLayoutVars>
          <dgm:chMax val="0"/>
          <dgm:bulletEnabled val="1"/>
        </dgm:presLayoutVars>
      </dgm:prSet>
      <dgm:spPr/>
      <dgm:t>
        <a:bodyPr/>
        <a:lstStyle/>
        <a:p>
          <a:endParaRPr lang="tr-TR"/>
        </a:p>
      </dgm:t>
    </dgm:pt>
  </dgm:ptLst>
  <dgm:cxnLst>
    <dgm:cxn modelId="{82C97327-742B-4D9C-875B-6D0CC5CA40CF}" srcId="{B585E61C-5F3D-45F1-B334-DE0098597CBD}" destId="{1A608493-D566-414A-BED5-5D0258A1A31F}" srcOrd="0" destOrd="0" parTransId="{30A2321D-553A-47B3-B45F-C0816ED3F8A7}" sibTransId="{C232F2DD-BB67-4A9C-9ACF-47D0B3E9E5FE}"/>
    <dgm:cxn modelId="{F169FFA5-71D4-40EB-B028-7B3C4B52C21D}" type="presOf" srcId="{B585E61C-5F3D-45F1-B334-DE0098597CBD}" destId="{80650700-3EEF-49CC-9EF5-8C9A2ABE3F40}" srcOrd="0" destOrd="0" presId="urn:microsoft.com/office/officeart/2005/8/layout/vList2"/>
    <dgm:cxn modelId="{1A337DEE-F8AD-4188-884A-E570D06DE148}" type="presOf" srcId="{1A608493-D566-414A-BED5-5D0258A1A31F}" destId="{9EA34FB6-DBA8-437C-9C31-586100D294E3}" srcOrd="0" destOrd="0" presId="urn:microsoft.com/office/officeart/2005/8/layout/vList2"/>
    <dgm:cxn modelId="{D4F00FE9-49F8-469E-BC2A-5178C57ED1BD}" type="presParOf" srcId="{80650700-3EEF-49CC-9EF5-8C9A2ABE3F40}" destId="{9EA34FB6-DBA8-437C-9C31-586100D294E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B585E61C-5F3D-45F1-B334-DE0098597CBD}" type="doc">
      <dgm:prSet loTypeId="urn:microsoft.com/office/officeart/2005/8/layout/vList2" loCatId="list" qsTypeId="urn:microsoft.com/office/officeart/2005/8/quickstyle/3d3" qsCatId="3D" csTypeId="urn:microsoft.com/office/officeart/2005/8/colors/accent6_4" csCatId="accent6" phldr="1"/>
      <dgm:spPr/>
      <dgm:t>
        <a:bodyPr/>
        <a:lstStyle/>
        <a:p>
          <a:endParaRPr lang="tr-TR"/>
        </a:p>
      </dgm:t>
    </dgm:pt>
    <dgm:pt modelId="{1A608493-D566-414A-BED5-5D0258A1A31F}">
      <dgm:prSet/>
      <dgm:spPr>
        <a:solidFill>
          <a:srgbClr val="002060"/>
        </a:solidFill>
      </dgm:spPr>
      <dgm:t>
        <a:bodyPr/>
        <a:lstStyle/>
        <a:p>
          <a:r>
            <a:rPr lang="tr-TR" dirty="0">
              <a:latin typeface="Segoe UI" panose="020B0502040204020203" pitchFamily="34" charset="0"/>
              <a:cs typeface="Segoe UI" panose="020B0502040204020203" pitchFamily="34" charset="0"/>
            </a:rPr>
            <a:t>Zaman Tablosu </a:t>
          </a:r>
        </a:p>
      </dgm:t>
    </dgm:pt>
    <dgm:pt modelId="{30A2321D-553A-47B3-B45F-C0816ED3F8A7}" type="parTrans" cxnId="{82C97327-742B-4D9C-875B-6D0CC5CA40CF}">
      <dgm:prSet/>
      <dgm:spPr/>
      <dgm:t>
        <a:bodyPr/>
        <a:lstStyle/>
        <a:p>
          <a:endParaRPr lang="tr-TR"/>
        </a:p>
      </dgm:t>
    </dgm:pt>
    <dgm:pt modelId="{C232F2DD-BB67-4A9C-9ACF-47D0B3E9E5FE}" type="sibTrans" cxnId="{82C97327-742B-4D9C-875B-6D0CC5CA40CF}">
      <dgm:prSet/>
      <dgm:spPr/>
      <dgm:t>
        <a:bodyPr/>
        <a:lstStyle/>
        <a:p>
          <a:endParaRPr lang="tr-TR"/>
        </a:p>
      </dgm:t>
    </dgm:pt>
    <dgm:pt modelId="{80650700-3EEF-49CC-9EF5-8C9A2ABE3F40}" type="pres">
      <dgm:prSet presAssocID="{B585E61C-5F3D-45F1-B334-DE0098597CBD}" presName="linear" presStyleCnt="0">
        <dgm:presLayoutVars>
          <dgm:animLvl val="lvl"/>
          <dgm:resizeHandles val="exact"/>
        </dgm:presLayoutVars>
      </dgm:prSet>
      <dgm:spPr/>
      <dgm:t>
        <a:bodyPr/>
        <a:lstStyle/>
        <a:p>
          <a:endParaRPr lang="tr-TR"/>
        </a:p>
      </dgm:t>
    </dgm:pt>
    <dgm:pt modelId="{9EA34FB6-DBA8-437C-9C31-586100D294E3}" type="pres">
      <dgm:prSet presAssocID="{1A608493-D566-414A-BED5-5D0258A1A31F}" presName="parentText" presStyleLbl="node1" presStyleIdx="0" presStyleCnt="1" custScaleY="22624">
        <dgm:presLayoutVars>
          <dgm:chMax val="0"/>
          <dgm:bulletEnabled val="1"/>
        </dgm:presLayoutVars>
      </dgm:prSet>
      <dgm:spPr/>
      <dgm:t>
        <a:bodyPr/>
        <a:lstStyle/>
        <a:p>
          <a:endParaRPr lang="tr-TR"/>
        </a:p>
      </dgm:t>
    </dgm:pt>
  </dgm:ptLst>
  <dgm:cxnLst>
    <dgm:cxn modelId="{82C97327-742B-4D9C-875B-6D0CC5CA40CF}" srcId="{B585E61C-5F3D-45F1-B334-DE0098597CBD}" destId="{1A608493-D566-414A-BED5-5D0258A1A31F}" srcOrd="0" destOrd="0" parTransId="{30A2321D-553A-47B3-B45F-C0816ED3F8A7}" sibTransId="{C232F2DD-BB67-4A9C-9ACF-47D0B3E9E5FE}"/>
    <dgm:cxn modelId="{F169FFA5-71D4-40EB-B028-7B3C4B52C21D}" type="presOf" srcId="{B585E61C-5F3D-45F1-B334-DE0098597CBD}" destId="{80650700-3EEF-49CC-9EF5-8C9A2ABE3F40}" srcOrd="0" destOrd="0" presId="urn:microsoft.com/office/officeart/2005/8/layout/vList2"/>
    <dgm:cxn modelId="{1A337DEE-F8AD-4188-884A-E570D06DE148}" type="presOf" srcId="{1A608493-D566-414A-BED5-5D0258A1A31F}" destId="{9EA34FB6-DBA8-437C-9C31-586100D294E3}" srcOrd="0" destOrd="0" presId="urn:microsoft.com/office/officeart/2005/8/layout/vList2"/>
    <dgm:cxn modelId="{D4F00FE9-49F8-469E-BC2A-5178C57ED1BD}" type="presParOf" srcId="{80650700-3EEF-49CC-9EF5-8C9A2ABE3F40}" destId="{9EA34FB6-DBA8-437C-9C31-586100D294E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B585E61C-5F3D-45F1-B334-DE0098597CBD}" type="doc">
      <dgm:prSet loTypeId="urn:microsoft.com/office/officeart/2005/8/layout/vList2" loCatId="list" qsTypeId="urn:microsoft.com/office/officeart/2005/8/quickstyle/3d3" qsCatId="3D" csTypeId="urn:microsoft.com/office/officeart/2005/8/colors/accent6_4" csCatId="accent6" phldr="1"/>
      <dgm:spPr/>
      <dgm:t>
        <a:bodyPr/>
        <a:lstStyle/>
        <a:p>
          <a:endParaRPr lang="tr-TR"/>
        </a:p>
      </dgm:t>
    </dgm:pt>
    <dgm:pt modelId="{1A608493-D566-414A-BED5-5D0258A1A31F}">
      <dgm:prSet/>
      <dgm:spPr>
        <a:solidFill>
          <a:srgbClr val="002060"/>
        </a:solidFill>
      </dgm:spPr>
      <dgm:t>
        <a:bodyPr/>
        <a:lstStyle/>
        <a:p>
          <a:r>
            <a:rPr lang="tr-TR" dirty="0">
              <a:latin typeface="Segoe UI" panose="020B0502040204020203" pitchFamily="34" charset="0"/>
              <a:cs typeface="Segoe UI" panose="020B0502040204020203" pitchFamily="34" charset="0"/>
            </a:rPr>
            <a:t>Özel Maliyetler</a:t>
          </a:r>
        </a:p>
      </dgm:t>
    </dgm:pt>
    <dgm:pt modelId="{30A2321D-553A-47B3-B45F-C0816ED3F8A7}" type="parTrans" cxnId="{82C97327-742B-4D9C-875B-6D0CC5CA40CF}">
      <dgm:prSet/>
      <dgm:spPr/>
      <dgm:t>
        <a:bodyPr/>
        <a:lstStyle/>
        <a:p>
          <a:endParaRPr lang="tr-TR"/>
        </a:p>
      </dgm:t>
    </dgm:pt>
    <dgm:pt modelId="{C232F2DD-BB67-4A9C-9ACF-47D0B3E9E5FE}" type="sibTrans" cxnId="{82C97327-742B-4D9C-875B-6D0CC5CA40CF}">
      <dgm:prSet/>
      <dgm:spPr/>
      <dgm:t>
        <a:bodyPr/>
        <a:lstStyle/>
        <a:p>
          <a:endParaRPr lang="tr-TR"/>
        </a:p>
      </dgm:t>
    </dgm:pt>
    <dgm:pt modelId="{80650700-3EEF-49CC-9EF5-8C9A2ABE3F40}" type="pres">
      <dgm:prSet presAssocID="{B585E61C-5F3D-45F1-B334-DE0098597CBD}" presName="linear" presStyleCnt="0">
        <dgm:presLayoutVars>
          <dgm:animLvl val="lvl"/>
          <dgm:resizeHandles val="exact"/>
        </dgm:presLayoutVars>
      </dgm:prSet>
      <dgm:spPr/>
      <dgm:t>
        <a:bodyPr/>
        <a:lstStyle/>
        <a:p>
          <a:endParaRPr lang="tr-TR"/>
        </a:p>
      </dgm:t>
    </dgm:pt>
    <dgm:pt modelId="{9EA34FB6-DBA8-437C-9C31-586100D294E3}" type="pres">
      <dgm:prSet presAssocID="{1A608493-D566-414A-BED5-5D0258A1A31F}" presName="parentText" presStyleLbl="node1" presStyleIdx="0" presStyleCnt="1" custScaleY="22624">
        <dgm:presLayoutVars>
          <dgm:chMax val="0"/>
          <dgm:bulletEnabled val="1"/>
        </dgm:presLayoutVars>
      </dgm:prSet>
      <dgm:spPr/>
      <dgm:t>
        <a:bodyPr/>
        <a:lstStyle/>
        <a:p>
          <a:endParaRPr lang="tr-TR"/>
        </a:p>
      </dgm:t>
    </dgm:pt>
  </dgm:ptLst>
  <dgm:cxnLst>
    <dgm:cxn modelId="{82C97327-742B-4D9C-875B-6D0CC5CA40CF}" srcId="{B585E61C-5F3D-45F1-B334-DE0098597CBD}" destId="{1A608493-D566-414A-BED5-5D0258A1A31F}" srcOrd="0" destOrd="0" parTransId="{30A2321D-553A-47B3-B45F-C0816ED3F8A7}" sibTransId="{C232F2DD-BB67-4A9C-9ACF-47D0B3E9E5FE}"/>
    <dgm:cxn modelId="{F169FFA5-71D4-40EB-B028-7B3C4B52C21D}" type="presOf" srcId="{B585E61C-5F3D-45F1-B334-DE0098597CBD}" destId="{80650700-3EEF-49CC-9EF5-8C9A2ABE3F40}" srcOrd="0" destOrd="0" presId="urn:microsoft.com/office/officeart/2005/8/layout/vList2"/>
    <dgm:cxn modelId="{1A337DEE-F8AD-4188-884A-E570D06DE148}" type="presOf" srcId="{1A608493-D566-414A-BED5-5D0258A1A31F}" destId="{9EA34FB6-DBA8-437C-9C31-586100D294E3}" srcOrd="0" destOrd="0" presId="urn:microsoft.com/office/officeart/2005/8/layout/vList2"/>
    <dgm:cxn modelId="{D4F00FE9-49F8-469E-BC2A-5178C57ED1BD}" type="presParOf" srcId="{80650700-3EEF-49CC-9EF5-8C9A2ABE3F40}" destId="{9EA34FB6-DBA8-437C-9C31-586100D294E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B585E61C-5F3D-45F1-B334-DE0098597CBD}" type="doc">
      <dgm:prSet loTypeId="urn:microsoft.com/office/officeart/2005/8/layout/vList2" loCatId="list" qsTypeId="urn:microsoft.com/office/officeart/2005/8/quickstyle/3d3" qsCatId="3D" csTypeId="urn:microsoft.com/office/officeart/2005/8/colors/accent6_4" csCatId="accent6" phldr="1"/>
      <dgm:spPr/>
      <dgm:t>
        <a:bodyPr/>
        <a:lstStyle/>
        <a:p>
          <a:endParaRPr lang="tr-TR"/>
        </a:p>
      </dgm:t>
    </dgm:pt>
    <dgm:pt modelId="{1A608493-D566-414A-BED5-5D0258A1A31F}">
      <dgm:prSet/>
      <dgm:spPr>
        <a:solidFill>
          <a:srgbClr val="002060"/>
        </a:solidFill>
      </dgm:spPr>
      <dgm:t>
        <a:bodyPr/>
        <a:lstStyle/>
        <a:p>
          <a:r>
            <a:rPr lang="tr-TR" dirty="0">
              <a:latin typeface="Segoe UI" panose="020B0502040204020203" pitchFamily="34" charset="0"/>
              <a:cs typeface="Segoe UI" panose="020B0502040204020203" pitchFamily="34" charset="0"/>
            </a:rPr>
            <a:t>Özel Maliyetler</a:t>
          </a:r>
        </a:p>
      </dgm:t>
    </dgm:pt>
    <dgm:pt modelId="{30A2321D-553A-47B3-B45F-C0816ED3F8A7}" type="parTrans" cxnId="{82C97327-742B-4D9C-875B-6D0CC5CA40CF}">
      <dgm:prSet/>
      <dgm:spPr/>
      <dgm:t>
        <a:bodyPr/>
        <a:lstStyle/>
        <a:p>
          <a:endParaRPr lang="tr-TR"/>
        </a:p>
      </dgm:t>
    </dgm:pt>
    <dgm:pt modelId="{C232F2DD-BB67-4A9C-9ACF-47D0B3E9E5FE}" type="sibTrans" cxnId="{82C97327-742B-4D9C-875B-6D0CC5CA40CF}">
      <dgm:prSet/>
      <dgm:spPr/>
      <dgm:t>
        <a:bodyPr/>
        <a:lstStyle/>
        <a:p>
          <a:endParaRPr lang="tr-TR"/>
        </a:p>
      </dgm:t>
    </dgm:pt>
    <dgm:pt modelId="{80650700-3EEF-49CC-9EF5-8C9A2ABE3F40}" type="pres">
      <dgm:prSet presAssocID="{B585E61C-5F3D-45F1-B334-DE0098597CBD}" presName="linear" presStyleCnt="0">
        <dgm:presLayoutVars>
          <dgm:animLvl val="lvl"/>
          <dgm:resizeHandles val="exact"/>
        </dgm:presLayoutVars>
      </dgm:prSet>
      <dgm:spPr/>
      <dgm:t>
        <a:bodyPr/>
        <a:lstStyle/>
        <a:p>
          <a:endParaRPr lang="tr-TR"/>
        </a:p>
      </dgm:t>
    </dgm:pt>
    <dgm:pt modelId="{9EA34FB6-DBA8-437C-9C31-586100D294E3}" type="pres">
      <dgm:prSet presAssocID="{1A608493-D566-414A-BED5-5D0258A1A31F}" presName="parentText" presStyleLbl="node1" presStyleIdx="0" presStyleCnt="1" custScaleY="22624">
        <dgm:presLayoutVars>
          <dgm:chMax val="0"/>
          <dgm:bulletEnabled val="1"/>
        </dgm:presLayoutVars>
      </dgm:prSet>
      <dgm:spPr/>
      <dgm:t>
        <a:bodyPr/>
        <a:lstStyle/>
        <a:p>
          <a:endParaRPr lang="tr-TR"/>
        </a:p>
      </dgm:t>
    </dgm:pt>
  </dgm:ptLst>
  <dgm:cxnLst>
    <dgm:cxn modelId="{82C97327-742B-4D9C-875B-6D0CC5CA40CF}" srcId="{B585E61C-5F3D-45F1-B334-DE0098597CBD}" destId="{1A608493-D566-414A-BED5-5D0258A1A31F}" srcOrd="0" destOrd="0" parTransId="{30A2321D-553A-47B3-B45F-C0816ED3F8A7}" sibTransId="{C232F2DD-BB67-4A9C-9ACF-47D0B3E9E5FE}"/>
    <dgm:cxn modelId="{F169FFA5-71D4-40EB-B028-7B3C4B52C21D}" type="presOf" srcId="{B585E61C-5F3D-45F1-B334-DE0098597CBD}" destId="{80650700-3EEF-49CC-9EF5-8C9A2ABE3F40}" srcOrd="0" destOrd="0" presId="urn:microsoft.com/office/officeart/2005/8/layout/vList2"/>
    <dgm:cxn modelId="{1A337DEE-F8AD-4188-884A-E570D06DE148}" type="presOf" srcId="{1A608493-D566-414A-BED5-5D0258A1A31F}" destId="{9EA34FB6-DBA8-437C-9C31-586100D294E3}" srcOrd="0" destOrd="0" presId="urn:microsoft.com/office/officeart/2005/8/layout/vList2"/>
    <dgm:cxn modelId="{D4F00FE9-49F8-469E-BC2A-5178C57ED1BD}" type="presParOf" srcId="{80650700-3EEF-49CC-9EF5-8C9A2ABE3F40}" destId="{9EA34FB6-DBA8-437C-9C31-586100D294E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B585E61C-5F3D-45F1-B334-DE0098597CBD}" type="doc">
      <dgm:prSet loTypeId="urn:microsoft.com/office/officeart/2005/8/layout/vList2" loCatId="list" qsTypeId="urn:microsoft.com/office/officeart/2005/8/quickstyle/3d3" qsCatId="3D" csTypeId="urn:microsoft.com/office/officeart/2005/8/colors/accent6_4" csCatId="accent6" phldr="1"/>
      <dgm:spPr/>
      <dgm:t>
        <a:bodyPr/>
        <a:lstStyle/>
        <a:p>
          <a:endParaRPr lang="tr-TR"/>
        </a:p>
      </dgm:t>
    </dgm:pt>
    <dgm:pt modelId="{1A608493-D566-414A-BED5-5D0258A1A31F}">
      <dgm:prSet custT="1"/>
      <dgm:spPr>
        <a:solidFill>
          <a:srgbClr val="002060"/>
        </a:solidFill>
      </dgm:spPr>
      <dgm:t>
        <a:bodyPr/>
        <a:lstStyle/>
        <a:p>
          <a:r>
            <a:rPr lang="tr-TR" sz="2800" dirty="0">
              <a:latin typeface="Segoe UI" panose="020B0502040204020203" pitchFamily="34" charset="0"/>
              <a:cs typeface="Segoe UI" panose="020B0502040204020203" pitchFamily="34" charset="0"/>
            </a:rPr>
            <a:t>Takip</a:t>
          </a:r>
          <a:r>
            <a:rPr lang="tr-TR" sz="1400" dirty="0">
              <a:latin typeface="Segoe UI" panose="020B0502040204020203" pitchFamily="34" charset="0"/>
              <a:cs typeface="Segoe UI" panose="020B0502040204020203" pitchFamily="34" charset="0"/>
            </a:rPr>
            <a:t>  </a:t>
          </a:r>
        </a:p>
      </dgm:t>
    </dgm:pt>
    <dgm:pt modelId="{30A2321D-553A-47B3-B45F-C0816ED3F8A7}" type="parTrans" cxnId="{82C97327-742B-4D9C-875B-6D0CC5CA40CF}">
      <dgm:prSet/>
      <dgm:spPr/>
      <dgm:t>
        <a:bodyPr/>
        <a:lstStyle/>
        <a:p>
          <a:endParaRPr lang="tr-TR"/>
        </a:p>
      </dgm:t>
    </dgm:pt>
    <dgm:pt modelId="{C232F2DD-BB67-4A9C-9ACF-47D0B3E9E5FE}" type="sibTrans" cxnId="{82C97327-742B-4D9C-875B-6D0CC5CA40CF}">
      <dgm:prSet/>
      <dgm:spPr/>
      <dgm:t>
        <a:bodyPr/>
        <a:lstStyle/>
        <a:p>
          <a:endParaRPr lang="tr-TR"/>
        </a:p>
      </dgm:t>
    </dgm:pt>
    <dgm:pt modelId="{80650700-3EEF-49CC-9EF5-8C9A2ABE3F40}" type="pres">
      <dgm:prSet presAssocID="{B585E61C-5F3D-45F1-B334-DE0098597CBD}" presName="linear" presStyleCnt="0">
        <dgm:presLayoutVars>
          <dgm:animLvl val="lvl"/>
          <dgm:resizeHandles val="exact"/>
        </dgm:presLayoutVars>
      </dgm:prSet>
      <dgm:spPr/>
      <dgm:t>
        <a:bodyPr/>
        <a:lstStyle/>
        <a:p>
          <a:endParaRPr lang="tr-TR"/>
        </a:p>
      </dgm:t>
    </dgm:pt>
    <dgm:pt modelId="{9EA34FB6-DBA8-437C-9C31-586100D294E3}" type="pres">
      <dgm:prSet presAssocID="{1A608493-D566-414A-BED5-5D0258A1A31F}" presName="parentText" presStyleLbl="node1" presStyleIdx="0" presStyleCnt="1" custScaleY="48077">
        <dgm:presLayoutVars>
          <dgm:chMax val="0"/>
          <dgm:bulletEnabled val="1"/>
        </dgm:presLayoutVars>
      </dgm:prSet>
      <dgm:spPr/>
      <dgm:t>
        <a:bodyPr/>
        <a:lstStyle/>
        <a:p>
          <a:endParaRPr lang="tr-TR"/>
        </a:p>
      </dgm:t>
    </dgm:pt>
  </dgm:ptLst>
  <dgm:cxnLst>
    <dgm:cxn modelId="{82C97327-742B-4D9C-875B-6D0CC5CA40CF}" srcId="{B585E61C-5F3D-45F1-B334-DE0098597CBD}" destId="{1A608493-D566-414A-BED5-5D0258A1A31F}" srcOrd="0" destOrd="0" parTransId="{30A2321D-553A-47B3-B45F-C0816ED3F8A7}" sibTransId="{C232F2DD-BB67-4A9C-9ACF-47D0B3E9E5FE}"/>
    <dgm:cxn modelId="{F169FFA5-71D4-40EB-B028-7B3C4B52C21D}" type="presOf" srcId="{B585E61C-5F3D-45F1-B334-DE0098597CBD}" destId="{80650700-3EEF-49CC-9EF5-8C9A2ABE3F40}" srcOrd="0" destOrd="0" presId="urn:microsoft.com/office/officeart/2005/8/layout/vList2"/>
    <dgm:cxn modelId="{1A337DEE-F8AD-4188-884A-E570D06DE148}" type="presOf" srcId="{1A608493-D566-414A-BED5-5D0258A1A31F}" destId="{9EA34FB6-DBA8-437C-9C31-586100D294E3}" srcOrd="0" destOrd="0" presId="urn:microsoft.com/office/officeart/2005/8/layout/vList2"/>
    <dgm:cxn modelId="{D4F00FE9-49F8-469E-BC2A-5178C57ED1BD}" type="presParOf" srcId="{80650700-3EEF-49CC-9EF5-8C9A2ABE3F40}" destId="{9EA34FB6-DBA8-437C-9C31-586100D294E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B585E61C-5F3D-45F1-B334-DE0098597CBD}" type="doc">
      <dgm:prSet loTypeId="urn:microsoft.com/office/officeart/2005/8/layout/vList2" loCatId="list" qsTypeId="urn:microsoft.com/office/officeart/2005/8/quickstyle/3d3" qsCatId="3D" csTypeId="urn:microsoft.com/office/officeart/2005/8/colors/accent6_4" csCatId="accent6" phldr="1"/>
      <dgm:spPr/>
      <dgm:t>
        <a:bodyPr/>
        <a:lstStyle/>
        <a:p>
          <a:endParaRPr lang="tr-TR"/>
        </a:p>
      </dgm:t>
    </dgm:pt>
    <dgm:pt modelId="{1A608493-D566-414A-BED5-5D0258A1A31F}">
      <dgm:prSet custT="1"/>
      <dgm:spPr>
        <a:solidFill>
          <a:srgbClr val="002060"/>
        </a:solidFill>
      </dgm:spPr>
      <dgm:t>
        <a:bodyPr/>
        <a:lstStyle/>
        <a:p>
          <a:r>
            <a:rPr lang="tr-TR" sz="2800" dirty="0">
              <a:latin typeface="Segoe UI" panose="020B0502040204020203" pitchFamily="34" charset="0"/>
              <a:cs typeface="Segoe UI" panose="020B0502040204020203" pitchFamily="34" charset="0"/>
            </a:rPr>
            <a:t>Takip</a:t>
          </a:r>
          <a:r>
            <a:rPr lang="tr-TR" sz="1400" dirty="0">
              <a:latin typeface="Segoe UI" panose="020B0502040204020203" pitchFamily="34" charset="0"/>
              <a:cs typeface="Segoe UI" panose="020B0502040204020203" pitchFamily="34" charset="0"/>
            </a:rPr>
            <a:t>  </a:t>
          </a:r>
        </a:p>
      </dgm:t>
    </dgm:pt>
    <dgm:pt modelId="{30A2321D-553A-47B3-B45F-C0816ED3F8A7}" type="parTrans" cxnId="{82C97327-742B-4D9C-875B-6D0CC5CA40CF}">
      <dgm:prSet/>
      <dgm:spPr/>
      <dgm:t>
        <a:bodyPr/>
        <a:lstStyle/>
        <a:p>
          <a:endParaRPr lang="tr-TR"/>
        </a:p>
      </dgm:t>
    </dgm:pt>
    <dgm:pt modelId="{C232F2DD-BB67-4A9C-9ACF-47D0B3E9E5FE}" type="sibTrans" cxnId="{82C97327-742B-4D9C-875B-6D0CC5CA40CF}">
      <dgm:prSet/>
      <dgm:spPr/>
      <dgm:t>
        <a:bodyPr/>
        <a:lstStyle/>
        <a:p>
          <a:endParaRPr lang="tr-TR"/>
        </a:p>
      </dgm:t>
    </dgm:pt>
    <dgm:pt modelId="{80650700-3EEF-49CC-9EF5-8C9A2ABE3F40}" type="pres">
      <dgm:prSet presAssocID="{B585E61C-5F3D-45F1-B334-DE0098597CBD}" presName="linear" presStyleCnt="0">
        <dgm:presLayoutVars>
          <dgm:animLvl val="lvl"/>
          <dgm:resizeHandles val="exact"/>
        </dgm:presLayoutVars>
      </dgm:prSet>
      <dgm:spPr/>
      <dgm:t>
        <a:bodyPr/>
        <a:lstStyle/>
        <a:p>
          <a:endParaRPr lang="tr-TR"/>
        </a:p>
      </dgm:t>
    </dgm:pt>
    <dgm:pt modelId="{9EA34FB6-DBA8-437C-9C31-586100D294E3}" type="pres">
      <dgm:prSet presAssocID="{1A608493-D566-414A-BED5-5D0258A1A31F}" presName="parentText" presStyleLbl="node1" presStyleIdx="0" presStyleCnt="1" custScaleY="48077">
        <dgm:presLayoutVars>
          <dgm:chMax val="0"/>
          <dgm:bulletEnabled val="1"/>
        </dgm:presLayoutVars>
      </dgm:prSet>
      <dgm:spPr/>
      <dgm:t>
        <a:bodyPr/>
        <a:lstStyle/>
        <a:p>
          <a:endParaRPr lang="tr-TR"/>
        </a:p>
      </dgm:t>
    </dgm:pt>
  </dgm:ptLst>
  <dgm:cxnLst>
    <dgm:cxn modelId="{82C97327-742B-4D9C-875B-6D0CC5CA40CF}" srcId="{B585E61C-5F3D-45F1-B334-DE0098597CBD}" destId="{1A608493-D566-414A-BED5-5D0258A1A31F}" srcOrd="0" destOrd="0" parTransId="{30A2321D-553A-47B3-B45F-C0816ED3F8A7}" sibTransId="{C232F2DD-BB67-4A9C-9ACF-47D0B3E9E5FE}"/>
    <dgm:cxn modelId="{F169FFA5-71D4-40EB-B028-7B3C4B52C21D}" type="presOf" srcId="{B585E61C-5F3D-45F1-B334-DE0098597CBD}" destId="{80650700-3EEF-49CC-9EF5-8C9A2ABE3F40}" srcOrd="0" destOrd="0" presId="urn:microsoft.com/office/officeart/2005/8/layout/vList2"/>
    <dgm:cxn modelId="{1A337DEE-F8AD-4188-884A-E570D06DE148}" type="presOf" srcId="{1A608493-D566-414A-BED5-5D0258A1A31F}" destId="{9EA34FB6-DBA8-437C-9C31-586100D294E3}" srcOrd="0" destOrd="0" presId="urn:microsoft.com/office/officeart/2005/8/layout/vList2"/>
    <dgm:cxn modelId="{D4F00FE9-49F8-469E-BC2A-5178C57ED1BD}" type="presParOf" srcId="{80650700-3EEF-49CC-9EF5-8C9A2ABE3F40}" destId="{9EA34FB6-DBA8-437C-9C31-586100D294E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B585E61C-5F3D-45F1-B334-DE0098597CBD}" type="doc">
      <dgm:prSet loTypeId="urn:microsoft.com/office/officeart/2005/8/layout/vList2" loCatId="list" qsTypeId="urn:microsoft.com/office/officeart/2005/8/quickstyle/3d3" qsCatId="3D" csTypeId="urn:microsoft.com/office/officeart/2005/8/colors/accent6_4" csCatId="accent6" phldr="1"/>
      <dgm:spPr/>
      <dgm:t>
        <a:bodyPr/>
        <a:lstStyle/>
        <a:p>
          <a:endParaRPr lang="tr-TR"/>
        </a:p>
      </dgm:t>
    </dgm:pt>
    <dgm:pt modelId="{1A608493-D566-414A-BED5-5D0258A1A31F}">
      <dgm:prSet custT="1"/>
      <dgm:spPr>
        <a:solidFill>
          <a:srgbClr val="002060"/>
        </a:solidFill>
      </dgm:spPr>
      <dgm:t>
        <a:bodyPr/>
        <a:lstStyle/>
        <a:p>
          <a:r>
            <a:rPr lang="tr-TR" sz="2800" dirty="0">
              <a:latin typeface="Segoe UI" panose="020B0502040204020203" pitchFamily="34" charset="0"/>
              <a:cs typeface="Segoe UI" panose="020B0502040204020203" pitchFamily="34" charset="0"/>
            </a:rPr>
            <a:t>Takip</a:t>
          </a:r>
          <a:r>
            <a:rPr lang="tr-TR" sz="1400" dirty="0">
              <a:latin typeface="Segoe UI" panose="020B0502040204020203" pitchFamily="34" charset="0"/>
              <a:cs typeface="Segoe UI" panose="020B0502040204020203" pitchFamily="34" charset="0"/>
            </a:rPr>
            <a:t>  </a:t>
          </a:r>
        </a:p>
      </dgm:t>
    </dgm:pt>
    <dgm:pt modelId="{30A2321D-553A-47B3-B45F-C0816ED3F8A7}" type="parTrans" cxnId="{82C97327-742B-4D9C-875B-6D0CC5CA40CF}">
      <dgm:prSet/>
      <dgm:spPr/>
      <dgm:t>
        <a:bodyPr/>
        <a:lstStyle/>
        <a:p>
          <a:endParaRPr lang="tr-TR"/>
        </a:p>
      </dgm:t>
    </dgm:pt>
    <dgm:pt modelId="{C232F2DD-BB67-4A9C-9ACF-47D0B3E9E5FE}" type="sibTrans" cxnId="{82C97327-742B-4D9C-875B-6D0CC5CA40CF}">
      <dgm:prSet/>
      <dgm:spPr/>
      <dgm:t>
        <a:bodyPr/>
        <a:lstStyle/>
        <a:p>
          <a:endParaRPr lang="tr-TR"/>
        </a:p>
      </dgm:t>
    </dgm:pt>
    <dgm:pt modelId="{80650700-3EEF-49CC-9EF5-8C9A2ABE3F40}" type="pres">
      <dgm:prSet presAssocID="{B585E61C-5F3D-45F1-B334-DE0098597CBD}" presName="linear" presStyleCnt="0">
        <dgm:presLayoutVars>
          <dgm:animLvl val="lvl"/>
          <dgm:resizeHandles val="exact"/>
        </dgm:presLayoutVars>
      </dgm:prSet>
      <dgm:spPr/>
      <dgm:t>
        <a:bodyPr/>
        <a:lstStyle/>
        <a:p>
          <a:endParaRPr lang="tr-TR"/>
        </a:p>
      </dgm:t>
    </dgm:pt>
    <dgm:pt modelId="{9EA34FB6-DBA8-437C-9C31-586100D294E3}" type="pres">
      <dgm:prSet presAssocID="{1A608493-D566-414A-BED5-5D0258A1A31F}" presName="parentText" presStyleLbl="node1" presStyleIdx="0" presStyleCnt="1" custScaleY="48077">
        <dgm:presLayoutVars>
          <dgm:chMax val="0"/>
          <dgm:bulletEnabled val="1"/>
        </dgm:presLayoutVars>
      </dgm:prSet>
      <dgm:spPr/>
      <dgm:t>
        <a:bodyPr/>
        <a:lstStyle/>
        <a:p>
          <a:endParaRPr lang="tr-TR"/>
        </a:p>
      </dgm:t>
    </dgm:pt>
  </dgm:ptLst>
  <dgm:cxnLst>
    <dgm:cxn modelId="{82C97327-742B-4D9C-875B-6D0CC5CA40CF}" srcId="{B585E61C-5F3D-45F1-B334-DE0098597CBD}" destId="{1A608493-D566-414A-BED5-5D0258A1A31F}" srcOrd="0" destOrd="0" parTransId="{30A2321D-553A-47B3-B45F-C0816ED3F8A7}" sibTransId="{C232F2DD-BB67-4A9C-9ACF-47D0B3E9E5FE}"/>
    <dgm:cxn modelId="{F169FFA5-71D4-40EB-B028-7B3C4B52C21D}" type="presOf" srcId="{B585E61C-5F3D-45F1-B334-DE0098597CBD}" destId="{80650700-3EEF-49CC-9EF5-8C9A2ABE3F40}" srcOrd="0" destOrd="0" presId="urn:microsoft.com/office/officeart/2005/8/layout/vList2"/>
    <dgm:cxn modelId="{1A337DEE-F8AD-4188-884A-E570D06DE148}" type="presOf" srcId="{1A608493-D566-414A-BED5-5D0258A1A31F}" destId="{9EA34FB6-DBA8-437C-9C31-586100D294E3}" srcOrd="0" destOrd="0" presId="urn:microsoft.com/office/officeart/2005/8/layout/vList2"/>
    <dgm:cxn modelId="{D4F00FE9-49F8-469E-BC2A-5178C57ED1BD}" type="presParOf" srcId="{80650700-3EEF-49CC-9EF5-8C9A2ABE3F40}" destId="{9EA34FB6-DBA8-437C-9C31-586100D294E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585E61C-5F3D-45F1-B334-DE0098597CBD}" type="doc">
      <dgm:prSet loTypeId="urn:microsoft.com/office/officeart/2005/8/layout/vList2" loCatId="list" qsTypeId="urn:microsoft.com/office/officeart/2005/8/quickstyle/3d3" qsCatId="3D" csTypeId="urn:microsoft.com/office/officeart/2005/8/colors/accent6_4" csCatId="accent6" phldr="1"/>
      <dgm:spPr/>
      <dgm:t>
        <a:bodyPr/>
        <a:lstStyle/>
        <a:p>
          <a:endParaRPr lang="tr-TR"/>
        </a:p>
      </dgm:t>
    </dgm:pt>
    <dgm:pt modelId="{1A608493-D566-414A-BED5-5D0258A1A31F}">
      <dgm:prSet/>
      <dgm:spPr>
        <a:solidFill>
          <a:srgbClr val="002060"/>
        </a:solidFill>
      </dgm:spPr>
      <dgm:t>
        <a:bodyPr/>
        <a:lstStyle/>
        <a:p>
          <a:r>
            <a:rPr lang="tr-TR" dirty="0">
              <a:latin typeface="Segoe UI" panose="020B0502040204020203" pitchFamily="34" charset="0"/>
              <a:cs typeface="Segoe UI" panose="020B0502040204020203" pitchFamily="34" charset="0"/>
            </a:rPr>
            <a:t>Başvuran Kurum</a:t>
          </a:r>
        </a:p>
      </dgm:t>
    </dgm:pt>
    <dgm:pt modelId="{30A2321D-553A-47B3-B45F-C0816ED3F8A7}" type="parTrans" cxnId="{82C97327-742B-4D9C-875B-6D0CC5CA40CF}">
      <dgm:prSet/>
      <dgm:spPr/>
      <dgm:t>
        <a:bodyPr/>
        <a:lstStyle/>
        <a:p>
          <a:endParaRPr lang="tr-TR"/>
        </a:p>
      </dgm:t>
    </dgm:pt>
    <dgm:pt modelId="{C232F2DD-BB67-4A9C-9ACF-47D0B3E9E5FE}" type="sibTrans" cxnId="{82C97327-742B-4D9C-875B-6D0CC5CA40CF}">
      <dgm:prSet/>
      <dgm:spPr/>
      <dgm:t>
        <a:bodyPr/>
        <a:lstStyle/>
        <a:p>
          <a:endParaRPr lang="tr-TR"/>
        </a:p>
      </dgm:t>
    </dgm:pt>
    <dgm:pt modelId="{80650700-3EEF-49CC-9EF5-8C9A2ABE3F40}" type="pres">
      <dgm:prSet presAssocID="{B585E61C-5F3D-45F1-B334-DE0098597CBD}" presName="linear" presStyleCnt="0">
        <dgm:presLayoutVars>
          <dgm:animLvl val="lvl"/>
          <dgm:resizeHandles val="exact"/>
        </dgm:presLayoutVars>
      </dgm:prSet>
      <dgm:spPr/>
      <dgm:t>
        <a:bodyPr/>
        <a:lstStyle/>
        <a:p>
          <a:endParaRPr lang="tr-TR"/>
        </a:p>
      </dgm:t>
    </dgm:pt>
    <dgm:pt modelId="{9EA34FB6-DBA8-437C-9C31-586100D294E3}" type="pres">
      <dgm:prSet presAssocID="{1A608493-D566-414A-BED5-5D0258A1A31F}" presName="parentText" presStyleLbl="node1" presStyleIdx="0" presStyleCnt="1" custScaleY="54731">
        <dgm:presLayoutVars>
          <dgm:chMax val="0"/>
          <dgm:bulletEnabled val="1"/>
        </dgm:presLayoutVars>
      </dgm:prSet>
      <dgm:spPr/>
      <dgm:t>
        <a:bodyPr/>
        <a:lstStyle/>
        <a:p>
          <a:endParaRPr lang="tr-TR"/>
        </a:p>
      </dgm:t>
    </dgm:pt>
  </dgm:ptLst>
  <dgm:cxnLst>
    <dgm:cxn modelId="{F0DA2E56-E03C-45C7-AE1C-B5752EC90A79}" type="presOf" srcId="{B585E61C-5F3D-45F1-B334-DE0098597CBD}" destId="{80650700-3EEF-49CC-9EF5-8C9A2ABE3F40}" srcOrd="0" destOrd="0" presId="urn:microsoft.com/office/officeart/2005/8/layout/vList2"/>
    <dgm:cxn modelId="{82C97327-742B-4D9C-875B-6D0CC5CA40CF}" srcId="{B585E61C-5F3D-45F1-B334-DE0098597CBD}" destId="{1A608493-D566-414A-BED5-5D0258A1A31F}" srcOrd="0" destOrd="0" parTransId="{30A2321D-553A-47B3-B45F-C0816ED3F8A7}" sibTransId="{C232F2DD-BB67-4A9C-9ACF-47D0B3E9E5FE}"/>
    <dgm:cxn modelId="{C9DCB85F-2C1D-4EBB-AE5E-2A3F37F4BBA8}" type="presOf" srcId="{1A608493-D566-414A-BED5-5D0258A1A31F}" destId="{9EA34FB6-DBA8-437C-9C31-586100D294E3}" srcOrd="0" destOrd="0" presId="urn:microsoft.com/office/officeart/2005/8/layout/vList2"/>
    <dgm:cxn modelId="{C3B2EF8D-5B04-4D69-A88A-6E310DB517D4}" type="presParOf" srcId="{80650700-3EEF-49CC-9EF5-8C9A2ABE3F40}" destId="{9EA34FB6-DBA8-437C-9C31-586100D294E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B585E61C-5F3D-45F1-B334-DE0098597CBD}" type="doc">
      <dgm:prSet loTypeId="urn:microsoft.com/office/officeart/2005/8/layout/vList2" loCatId="list" qsTypeId="urn:microsoft.com/office/officeart/2005/8/quickstyle/3d3" qsCatId="3D" csTypeId="urn:microsoft.com/office/officeart/2005/8/colors/accent6_4" csCatId="accent6" phldr="1"/>
      <dgm:spPr/>
      <dgm:t>
        <a:bodyPr/>
        <a:lstStyle/>
        <a:p>
          <a:endParaRPr lang="tr-TR"/>
        </a:p>
      </dgm:t>
    </dgm:pt>
    <dgm:pt modelId="{1A608493-D566-414A-BED5-5D0258A1A31F}">
      <dgm:prSet custT="1"/>
      <dgm:spPr>
        <a:solidFill>
          <a:srgbClr val="002060"/>
        </a:solidFill>
      </dgm:spPr>
      <dgm:t>
        <a:bodyPr/>
        <a:lstStyle/>
        <a:p>
          <a:r>
            <a:rPr lang="tr-TR" sz="2800" dirty="0">
              <a:latin typeface="Segoe UI" panose="020B0502040204020203" pitchFamily="34" charset="0"/>
              <a:cs typeface="Segoe UI" panose="020B0502040204020203" pitchFamily="34" charset="0"/>
            </a:rPr>
            <a:t>Takip</a:t>
          </a:r>
          <a:r>
            <a:rPr lang="tr-TR" sz="1400" dirty="0">
              <a:latin typeface="Segoe UI" panose="020B0502040204020203" pitchFamily="34" charset="0"/>
              <a:cs typeface="Segoe UI" panose="020B0502040204020203" pitchFamily="34" charset="0"/>
            </a:rPr>
            <a:t>  </a:t>
          </a:r>
        </a:p>
      </dgm:t>
    </dgm:pt>
    <dgm:pt modelId="{30A2321D-553A-47B3-B45F-C0816ED3F8A7}" type="parTrans" cxnId="{82C97327-742B-4D9C-875B-6D0CC5CA40CF}">
      <dgm:prSet/>
      <dgm:spPr/>
      <dgm:t>
        <a:bodyPr/>
        <a:lstStyle/>
        <a:p>
          <a:endParaRPr lang="tr-TR"/>
        </a:p>
      </dgm:t>
    </dgm:pt>
    <dgm:pt modelId="{C232F2DD-BB67-4A9C-9ACF-47D0B3E9E5FE}" type="sibTrans" cxnId="{82C97327-742B-4D9C-875B-6D0CC5CA40CF}">
      <dgm:prSet/>
      <dgm:spPr/>
      <dgm:t>
        <a:bodyPr/>
        <a:lstStyle/>
        <a:p>
          <a:endParaRPr lang="tr-TR"/>
        </a:p>
      </dgm:t>
    </dgm:pt>
    <dgm:pt modelId="{80650700-3EEF-49CC-9EF5-8C9A2ABE3F40}" type="pres">
      <dgm:prSet presAssocID="{B585E61C-5F3D-45F1-B334-DE0098597CBD}" presName="linear" presStyleCnt="0">
        <dgm:presLayoutVars>
          <dgm:animLvl val="lvl"/>
          <dgm:resizeHandles val="exact"/>
        </dgm:presLayoutVars>
      </dgm:prSet>
      <dgm:spPr/>
      <dgm:t>
        <a:bodyPr/>
        <a:lstStyle/>
        <a:p>
          <a:endParaRPr lang="tr-TR"/>
        </a:p>
      </dgm:t>
    </dgm:pt>
    <dgm:pt modelId="{9EA34FB6-DBA8-437C-9C31-586100D294E3}" type="pres">
      <dgm:prSet presAssocID="{1A608493-D566-414A-BED5-5D0258A1A31F}" presName="parentText" presStyleLbl="node1" presStyleIdx="0" presStyleCnt="1" custScaleY="48077">
        <dgm:presLayoutVars>
          <dgm:chMax val="0"/>
          <dgm:bulletEnabled val="1"/>
        </dgm:presLayoutVars>
      </dgm:prSet>
      <dgm:spPr/>
      <dgm:t>
        <a:bodyPr/>
        <a:lstStyle/>
        <a:p>
          <a:endParaRPr lang="tr-TR"/>
        </a:p>
      </dgm:t>
    </dgm:pt>
  </dgm:ptLst>
  <dgm:cxnLst>
    <dgm:cxn modelId="{82C97327-742B-4D9C-875B-6D0CC5CA40CF}" srcId="{B585E61C-5F3D-45F1-B334-DE0098597CBD}" destId="{1A608493-D566-414A-BED5-5D0258A1A31F}" srcOrd="0" destOrd="0" parTransId="{30A2321D-553A-47B3-B45F-C0816ED3F8A7}" sibTransId="{C232F2DD-BB67-4A9C-9ACF-47D0B3E9E5FE}"/>
    <dgm:cxn modelId="{F169FFA5-71D4-40EB-B028-7B3C4B52C21D}" type="presOf" srcId="{B585E61C-5F3D-45F1-B334-DE0098597CBD}" destId="{80650700-3EEF-49CC-9EF5-8C9A2ABE3F40}" srcOrd="0" destOrd="0" presId="urn:microsoft.com/office/officeart/2005/8/layout/vList2"/>
    <dgm:cxn modelId="{1A337DEE-F8AD-4188-884A-E570D06DE148}" type="presOf" srcId="{1A608493-D566-414A-BED5-5D0258A1A31F}" destId="{9EA34FB6-DBA8-437C-9C31-586100D294E3}" srcOrd="0" destOrd="0" presId="urn:microsoft.com/office/officeart/2005/8/layout/vList2"/>
    <dgm:cxn modelId="{D4F00FE9-49F8-469E-BC2A-5178C57ED1BD}" type="presParOf" srcId="{80650700-3EEF-49CC-9EF5-8C9A2ABE3F40}" destId="{9EA34FB6-DBA8-437C-9C31-586100D294E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B585E61C-5F3D-45F1-B334-DE0098597CBD}" type="doc">
      <dgm:prSet loTypeId="urn:microsoft.com/office/officeart/2005/8/layout/vList2" loCatId="list" qsTypeId="urn:microsoft.com/office/officeart/2005/8/quickstyle/3d3" qsCatId="3D" csTypeId="urn:microsoft.com/office/officeart/2005/8/colors/accent6_4" csCatId="accent6" phldr="1"/>
      <dgm:spPr/>
      <dgm:t>
        <a:bodyPr/>
        <a:lstStyle/>
        <a:p>
          <a:endParaRPr lang="tr-TR"/>
        </a:p>
      </dgm:t>
    </dgm:pt>
    <dgm:pt modelId="{1A608493-D566-414A-BED5-5D0258A1A31F}">
      <dgm:prSet custT="1"/>
      <dgm:spPr>
        <a:solidFill>
          <a:srgbClr val="002060"/>
        </a:solidFill>
      </dgm:spPr>
      <dgm:t>
        <a:bodyPr/>
        <a:lstStyle/>
        <a:p>
          <a:r>
            <a:rPr lang="tr-TR" sz="2800" dirty="0">
              <a:latin typeface="Segoe UI" panose="020B0502040204020203" pitchFamily="34" charset="0"/>
              <a:cs typeface="Segoe UI" panose="020B0502040204020203" pitchFamily="34" charset="0"/>
            </a:rPr>
            <a:t>Takip</a:t>
          </a:r>
          <a:r>
            <a:rPr lang="tr-TR" sz="1400" dirty="0">
              <a:latin typeface="Segoe UI" panose="020B0502040204020203" pitchFamily="34" charset="0"/>
              <a:cs typeface="Segoe UI" panose="020B0502040204020203" pitchFamily="34" charset="0"/>
            </a:rPr>
            <a:t>  </a:t>
          </a:r>
        </a:p>
      </dgm:t>
    </dgm:pt>
    <dgm:pt modelId="{30A2321D-553A-47B3-B45F-C0816ED3F8A7}" type="parTrans" cxnId="{82C97327-742B-4D9C-875B-6D0CC5CA40CF}">
      <dgm:prSet/>
      <dgm:spPr/>
      <dgm:t>
        <a:bodyPr/>
        <a:lstStyle/>
        <a:p>
          <a:endParaRPr lang="tr-TR"/>
        </a:p>
      </dgm:t>
    </dgm:pt>
    <dgm:pt modelId="{C232F2DD-BB67-4A9C-9ACF-47D0B3E9E5FE}" type="sibTrans" cxnId="{82C97327-742B-4D9C-875B-6D0CC5CA40CF}">
      <dgm:prSet/>
      <dgm:spPr/>
      <dgm:t>
        <a:bodyPr/>
        <a:lstStyle/>
        <a:p>
          <a:endParaRPr lang="tr-TR"/>
        </a:p>
      </dgm:t>
    </dgm:pt>
    <dgm:pt modelId="{80650700-3EEF-49CC-9EF5-8C9A2ABE3F40}" type="pres">
      <dgm:prSet presAssocID="{B585E61C-5F3D-45F1-B334-DE0098597CBD}" presName="linear" presStyleCnt="0">
        <dgm:presLayoutVars>
          <dgm:animLvl val="lvl"/>
          <dgm:resizeHandles val="exact"/>
        </dgm:presLayoutVars>
      </dgm:prSet>
      <dgm:spPr/>
      <dgm:t>
        <a:bodyPr/>
        <a:lstStyle/>
        <a:p>
          <a:endParaRPr lang="tr-TR"/>
        </a:p>
      </dgm:t>
    </dgm:pt>
    <dgm:pt modelId="{9EA34FB6-DBA8-437C-9C31-586100D294E3}" type="pres">
      <dgm:prSet presAssocID="{1A608493-D566-414A-BED5-5D0258A1A31F}" presName="parentText" presStyleLbl="node1" presStyleIdx="0" presStyleCnt="1" custScaleY="48077">
        <dgm:presLayoutVars>
          <dgm:chMax val="0"/>
          <dgm:bulletEnabled val="1"/>
        </dgm:presLayoutVars>
      </dgm:prSet>
      <dgm:spPr/>
      <dgm:t>
        <a:bodyPr/>
        <a:lstStyle/>
        <a:p>
          <a:endParaRPr lang="tr-TR"/>
        </a:p>
      </dgm:t>
    </dgm:pt>
  </dgm:ptLst>
  <dgm:cxnLst>
    <dgm:cxn modelId="{82C97327-742B-4D9C-875B-6D0CC5CA40CF}" srcId="{B585E61C-5F3D-45F1-B334-DE0098597CBD}" destId="{1A608493-D566-414A-BED5-5D0258A1A31F}" srcOrd="0" destOrd="0" parTransId="{30A2321D-553A-47B3-B45F-C0816ED3F8A7}" sibTransId="{C232F2DD-BB67-4A9C-9ACF-47D0B3E9E5FE}"/>
    <dgm:cxn modelId="{F169FFA5-71D4-40EB-B028-7B3C4B52C21D}" type="presOf" srcId="{B585E61C-5F3D-45F1-B334-DE0098597CBD}" destId="{80650700-3EEF-49CC-9EF5-8C9A2ABE3F40}" srcOrd="0" destOrd="0" presId="urn:microsoft.com/office/officeart/2005/8/layout/vList2"/>
    <dgm:cxn modelId="{1A337DEE-F8AD-4188-884A-E570D06DE148}" type="presOf" srcId="{1A608493-D566-414A-BED5-5D0258A1A31F}" destId="{9EA34FB6-DBA8-437C-9C31-586100D294E3}" srcOrd="0" destOrd="0" presId="urn:microsoft.com/office/officeart/2005/8/layout/vList2"/>
    <dgm:cxn modelId="{D4F00FE9-49F8-469E-BC2A-5178C57ED1BD}" type="presParOf" srcId="{80650700-3EEF-49CC-9EF5-8C9A2ABE3F40}" destId="{9EA34FB6-DBA8-437C-9C31-586100D294E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B585E61C-5F3D-45F1-B334-DE0098597CBD}" type="doc">
      <dgm:prSet loTypeId="urn:microsoft.com/office/officeart/2005/8/layout/vList2" loCatId="list" qsTypeId="urn:microsoft.com/office/officeart/2005/8/quickstyle/3d3" qsCatId="3D" csTypeId="urn:microsoft.com/office/officeart/2005/8/colors/accent6_4" csCatId="accent6" phldr="1"/>
      <dgm:spPr/>
      <dgm:t>
        <a:bodyPr/>
        <a:lstStyle/>
        <a:p>
          <a:endParaRPr lang="tr-TR"/>
        </a:p>
      </dgm:t>
    </dgm:pt>
    <dgm:pt modelId="{1A608493-D566-414A-BED5-5D0258A1A31F}">
      <dgm:prSet/>
      <dgm:spPr>
        <a:solidFill>
          <a:srgbClr val="002060"/>
        </a:solidFill>
      </dgm:spPr>
      <dgm:t>
        <a:bodyPr/>
        <a:lstStyle/>
        <a:p>
          <a:r>
            <a:rPr lang="tr-TR" dirty="0">
              <a:latin typeface="Segoe UI" panose="020B0502040204020203" pitchFamily="34" charset="0"/>
              <a:cs typeface="Segoe UI" panose="020B0502040204020203" pitchFamily="34" charset="0"/>
            </a:rPr>
            <a:t>Bütçe Özeti</a:t>
          </a:r>
        </a:p>
      </dgm:t>
    </dgm:pt>
    <dgm:pt modelId="{30A2321D-553A-47B3-B45F-C0816ED3F8A7}" type="parTrans" cxnId="{82C97327-742B-4D9C-875B-6D0CC5CA40CF}">
      <dgm:prSet/>
      <dgm:spPr/>
      <dgm:t>
        <a:bodyPr/>
        <a:lstStyle/>
        <a:p>
          <a:endParaRPr lang="tr-TR"/>
        </a:p>
      </dgm:t>
    </dgm:pt>
    <dgm:pt modelId="{C232F2DD-BB67-4A9C-9ACF-47D0B3E9E5FE}" type="sibTrans" cxnId="{82C97327-742B-4D9C-875B-6D0CC5CA40CF}">
      <dgm:prSet/>
      <dgm:spPr/>
      <dgm:t>
        <a:bodyPr/>
        <a:lstStyle/>
        <a:p>
          <a:endParaRPr lang="tr-TR"/>
        </a:p>
      </dgm:t>
    </dgm:pt>
    <dgm:pt modelId="{80650700-3EEF-49CC-9EF5-8C9A2ABE3F40}" type="pres">
      <dgm:prSet presAssocID="{B585E61C-5F3D-45F1-B334-DE0098597CBD}" presName="linear" presStyleCnt="0">
        <dgm:presLayoutVars>
          <dgm:animLvl val="lvl"/>
          <dgm:resizeHandles val="exact"/>
        </dgm:presLayoutVars>
      </dgm:prSet>
      <dgm:spPr/>
      <dgm:t>
        <a:bodyPr/>
        <a:lstStyle/>
        <a:p>
          <a:endParaRPr lang="tr-TR"/>
        </a:p>
      </dgm:t>
    </dgm:pt>
    <dgm:pt modelId="{9EA34FB6-DBA8-437C-9C31-586100D294E3}" type="pres">
      <dgm:prSet presAssocID="{1A608493-D566-414A-BED5-5D0258A1A31F}" presName="parentText" presStyleLbl="node1" presStyleIdx="0" presStyleCnt="1" custScaleY="54731">
        <dgm:presLayoutVars>
          <dgm:chMax val="0"/>
          <dgm:bulletEnabled val="1"/>
        </dgm:presLayoutVars>
      </dgm:prSet>
      <dgm:spPr/>
      <dgm:t>
        <a:bodyPr/>
        <a:lstStyle/>
        <a:p>
          <a:endParaRPr lang="tr-TR"/>
        </a:p>
      </dgm:t>
    </dgm:pt>
  </dgm:ptLst>
  <dgm:cxnLst>
    <dgm:cxn modelId="{59274022-69F1-4069-9038-1FD8A20A1FED}" type="presOf" srcId="{1A608493-D566-414A-BED5-5D0258A1A31F}" destId="{9EA34FB6-DBA8-437C-9C31-586100D294E3}" srcOrd="0" destOrd="0" presId="urn:microsoft.com/office/officeart/2005/8/layout/vList2"/>
    <dgm:cxn modelId="{D33B7A5F-3060-41F2-960A-B7C7D3E9247E}" type="presOf" srcId="{B585E61C-5F3D-45F1-B334-DE0098597CBD}" destId="{80650700-3EEF-49CC-9EF5-8C9A2ABE3F40}" srcOrd="0" destOrd="0" presId="urn:microsoft.com/office/officeart/2005/8/layout/vList2"/>
    <dgm:cxn modelId="{82C97327-742B-4D9C-875B-6D0CC5CA40CF}" srcId="{B585E61C-5F3D-45F1-B334-DE0098597CBD}" destId="{1A608493-D566-414A-BED5-5D0258A1A31F}" srcOrd="0" destOrd="0" parTransId="{30A2321D-553A-47B3-B45F-C0816ED3F8A7}" sibTransId="{C232F2DD-BB67-4A9C-9ACF-47D0B3E9E5FE}"/>
    <dgm:cxn modelId="{FC075B5C-38BE-4C68-B765-60D451D43878}" type="presParOf" srcId="{80650700-3EEF-49CC-9EF5-8C9A2ABE3F40}" destId="{9EA34FB6-DBA8-437C-9C31-586100D294E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B585E61C-5F3D-45F1-B334-DE0098597CBD}" type="doc">
      <dgm:prSet loTypeId="urn:microsoft.com/office/officeart/2005/8/layout/vList2" loCatId="list" qsTypeId="urn:microsoft.com/office/officeart/2005/8/quickstyle/3d3" qsCatId="3D" csTypeId="urn:microsoft.com/office/officeart/2005/8/colors/accent6_4" csCatId="accent6" phldr="1"/>
      <dgm:spPr/>
      <dgm:t>
        <a:bodyPr/>
        <a:lstStyle/>
        <a:p>
          <a:endParaRPr lang="tr-TR"/>
        </a:p>
      </dgm:t>
    </dgm:pt>
    <dgm:pt modelId="{1A608493-D566-414A-BED5-5D0258A1A31F}">
      <dgm:prSet/>
      <dgm:spPr>
        <a:solidFill>
          <a:srgbClr val="002060"/>
        </a:solidFill>
      </dgm:spPr>
      <dgm:t>
        <a:bodyPr/>
        <a:lstStyle/>
        <a:p>
          <a:r>
            <a:rPr lang="tr-TR" dirty="0">
              <a:latin typeface="Segoe UI" panose="020B0502040204020203" pitchFamily="34" charset="0"/>
              <a:cs typeface="Segoe UI" panose="020B0502040204020203" pitchFamily="34" charset="0"/>
            </a:rPr>
            <a:t>Proje Özeti</a:t>
          </a:r>
        </a:p>
      </dgm:t>
    </dgm:pt>
    <dgm:pt modelId="{30A2321D-553A-47B3-B45F-C0816ED3F8A7}" type="parTrans" cxnId="{82C97327-742B-4D9C-875B-6D0CC5CA40CF}">
      <dgm:prSet/>
      <dgm:spPr/>
      <dgm:t>
        <a:bodyPr/>
        <a:lstStyle/>
        <a:p>
          <a:endParaRPr lang="tr-TR"/>
        </a:p>
      </dgm:t>
    </dgm:pt>
    <dgm:pt modelId="{C232F2DD-BB67-4A9C-9ACF-47D0B3E9E5FE}" type="sibTrans" cxnId="{82C97327-742B-4D9C-875B-6D0CC5CA40CF}">
      <dgm:prSet/>
      <dgm:spPr/>
      <dgm:t>
        <a:bodyPr/>
        <a:lstStyle/>
        <a:p>
          <a:endParaRPr lang="tr-TR"/>
        </a:p>
      </dgm:t>
    </dgm:pt>
    <dgm:pt modelId="{80650700-3EEF-49CC-9EF5-8C9A2ABE3F40}" type="pres">
      <dgm:prSet presAssocID="{B585E61C-5F3D-45F1-B334-DE0098597CBD}" presName="linear" presStyleCnt="0">
        <dgm:presLayoutVars>
          <dgm:animLvl val="lvl"/>
          <dgm:resizeHandles val="exact"/>
        </dgm:presLayoutVars>
      </dgm:prSet>
      <dgm:spPr/>
      <dgm:t>
        <a:bodyPr/>
        <a:lstStyle/>
        <a:p>
          <a:endParaRPr lang="tr-TR"/>
        </a:p>
      </dgm:t>
    </dgm:pt>
    <dgm:pt modelId="{9EA34FB6-DBA8-437C-9C31-586100D294E3}" type="pres">
      <dgm:prSet presAssocID="{1A608493-D566-414A-BED5-5D0258A1A31F}" presName="parentText" presStyleLbl="node1" presStyleIdx="0" presStyleCnt="1" custScaleY="54731">
        <dgm:presLayoutVars>
          <dgm:chMax val="0"/>
          <dgm:bulletEnabled val="1"/>
        </dgm:presLayoutVars>
      </dgm:prSet>
      <dgm:spPr/>
      <dgm:t>
        <a:bodyPr/>
        <a:lstStyle/>
        <a:p>
          <a:endParaRPr lang="tr-TR"/>
        </a:p>
      </dgm:t>
    </dgm:pt>
  </dgm:ptLst>
  <dgm:cxnLst>
    <dgm:cxn modelId="{59274022-69F1-4069-9038-1FD8A20A1FED}" type="presOf" srcId="{1A608493-D566-414A-BED5-5D0258A1A31F}" destId="{9EA34FB6-DBA8-437C-9C31-586100D294E3}" srcOrd="0" destOrd="0" presId="urn:microsoft.com/office/officeart/2005/8/layout/vList2"/>
    <dgm:cxn modelId="{D33B7A5F-3060-41F2-960A-B7C7D3E9247E}" type="presOf" srcId="{B585E61C-5F3D-45F1-B334-DE0098597CBD}" destId="{80650700-3EEF-49CC-9EF5-8C9A2ABE3F40}" srcOrd="0" destOrd="0" presId="urn:microsoft.com/office/officeart/2005/8/layout/vList2"/>
    <dgm:cxn modelId="{82C97327-742B-4D9C-875B-6D0CC5CA40CF}" srcId="{B585E61C-5F3D-45F1-B334-DE0098597CBD}" destId="{1A608493-D566-414A-BED5-5D0258A1A31F}" srcOrd="0" destOrd="0" parTransId="{30A2321D-553A-47B3-B45F-C0816ED3F8A7}" sibTransId="{C232F2DD-BB67-4A9C-9ACF-47D0B3E9E5FE}"/>
    <dgm:cxn modelId="{FC075B5C-38BE-4C68-B765-60D451D43878}" type="presParOf" srcId="{80650700-3EEF-49CC-9EF5-8C9A2ABE3F40}" destId="{9EA34FB6-DBA8-437C-9C31-586100D294E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B585E61C-5F3D-45F1-B334-DE0098597CBD}" type="doc">
      <dgm:prSet loTypeId="urn:microsoft.com/office/officeart/2005/8/layout/vList2" loCatId="list" qsTypeId="urn:microsoft.com/office/officeart/2005/8/quickstyle/3d3" qsCatId="3D" csTypeId="urn:microsoft.com/office/officeart/2005/8/colors/accent6_4" csCatId="accent6" phldr="1"/>
      <dgm:spPr/>
      <dgm:t>
        <a:bodyPr/>
        <a:lstStyle/>
        <a:p>
          <a:endParaRPr lang="tr-TR"/>
        </a:p>
      </dgm:t>
    </dgm:pt>
    <dgm:pt modelId="{1A608493-D566-414A-BED5-5D0258A1A31F}">
      <dgm:prSet/>
      <dgm:spPr>
        <a:solidFill>
          <a:srgbClr val="002060"/>
        </a:solidFill>
      </dgm:spPr>
      <dgm:t>
        <a:bodyPr/>
        <a:lstStyle/>
        <a:p>
          <a:r>
            <a:rPr lang="tr-TR" dirty="0">
              <a:latin typeface="Segoe UI" panose="020B0502040204020203" pitchFamily="34" charset="0"/>
              <a:cs typeface="Segoe UI" panose="020B0502040204020203" pitchFamily="34" charset="0"/>
            </a:rPr>
            <a:t>Ekler</a:t>
          </a:r>
        </a:p>
      </dgm:t>
    </dgm:pt>
    <dgm:pt modelId="{30A2321D-553A-47B3-B45F-C0816ED3F8A7}" type="parTrans" cxnId="{82C97327-742B-4D9C-875B-6D0CC5CA40CF}">
      <dgm:prSet/>
      <dgm:spPr/>
      <dgm:t>
        <a:bodyPr/>
        <a:lstStyle/>
        <a:p>
          <a:endParaRPr lang="tr-TR"/>
        </a:p>
      </dgm:t>
    </dgm:pt>
    <dgm:pt modelId="{C232F2DD-BB67-4A9C-9ACF-47D0B3E9E5FE}" type="sibTrans" cxnId="{82C97327-742B-4D9C-875B-6D0CC5CA40CF}">
      <dgm:prSet/>
      <dgm:spPr/>
      <dgm:t>
        <a:bodyPr/>
        <a:lstStyle/>
        <a:p>
          <a:endParaRPr lang="tr-TR"/>
        </a:p>
      </dgm:t>
    </dgm:pt>
    <dgm:pt modelId="{80650700-3EEF-49CC-9EF5-8C9A2ABE3F40}" type="pres">
      <dgm:prSet presAssocID="{B585E61C-5F3D-45F1-B334-DE0098597CBD}" presName="linear" presStyleCnt="0">
        <dgm:presLayoutVars>
          <dgm:animLvl val="lvl"/>
          <dgm:resizeHandles val="exact"/>
        </dgm:presLayoutVars>
      </dgm:prSet>
      <dgm:spPr/>
      <dgm:t>
        <a:bodyPr/>
        <a:lstStyle/>
        <a:p>
          <a:endParaRPr lang="tr-TR"/>
        </a:p>
      </dgm:t>
    </dgm:pt>
    <dgm:pt modelId="{9EA34FB6-DBA8-437C-9C31-586100D294E3}" type="pres">
      <dgm:prSet presAssocID="{1A608493-D566-414A-BED5-5D0258A1A31F}" presName="parentText" presStyleLbl="node1" presStyleIdx="0" presStyleCnt="1" custScaleY="54731">
        <dgm:presLayoutVars>
          <dgm:chMax val="0"/>
          <dgm:bulletEnabled val="1"/>
        </dgm:presLayoutVars>
      </dgm:prSet>
      <dgm:spPr/>
      <dgm:t>
        <a:bodyPr/>
        <a:lstStyle/>
        <a:p>
          <a:endParaRPr lang="tr-TR"/>
        </a:p>
      </dgm:t>
    </dgm:pt>
  </dgm:ptLst>
  <dgm:cxnLst>
    <dgm:cxn modelId="{59274022-69F1-4069-9038-1FD8A20A1FED}" type="presOf" srcId="{1A608493-D566-414A-BED5-5D0258A1A31F}" destId="{9EA34FB6-DBA8-437C-9C31-586100D294E3}" srcOrd="0" destOrd="0" presId="urn:microsoft.com/office/officeart/2005/8/layout/vList2"/>
    <dgm:cxn modelId="{D33B7A5F-3060-41F2-960A-B7C7D3E9247E}" type="presOf" srcId="{B585E61C-5F3D-45F1-B334-DE0098597CBD}" destId="{80650700-3EEF-49CC-9EF5-8C9A2ABE3F40}" srcOrd="0" destOrd="0" presId="urn:microsoft.com/office/officeart/2005/8/layout/vList2"/>
    <dgm:cxn modelId="{82C97327-742B-4D9C-875B-6D0CC5CA40CF}" srcId="{B585E61C-5F3D-45F1-B334-DE0098597CBD}" destId="{1A608493-D566-414A-BED5-5D0258A1A31F}" srcOrd="0" destOrd="0" parTransId="{30A2321D-553A-47B3-B45F-C0816ED3F8A7}" sibTransId="{C232F2DD-BB67-4A9C-9ACF-47D0B3E9E5FE}"/>
    <dgm:cxn modelId="{FC075B5C-38BE-4C68-B765-60D451D43878}" type="presParOf" srcId="{80650700-3EEF-49CC-9EF5-8C9A2ABE3F40}" destId="{9EA34FB6-DBA8-437C-9C31-586100D294E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B585E61C-5F3D-45F1-B334-DE0098597CBD}" type="doc">
      <dgm:prSet loTypeId="urn:microsoft.com/office/officeart/2005/8/layout/vList2" loCatId="list" qsTypeId="urn:microsoft.com/office/officeart/2005/8/quickstyle/3d3" qsCatId="3D" csTypeId="urn:microsoft.com/office/officeart/2005/8/colors/accent6_4" csCatId="accent6" phldr="1"/>
      <dgm:spPr/>
      <dgm:t>
        <a:bodyPr/>
        <a:lstStyle/>
        <a:p>
          <a:endParaRPr lang="tr-TR"/>
        </a:p>
      </dgm:t>
    </dgm:pt>
    <dgm:pt modelId="{1A608493-D566-414A-BED5-5D0258A1A31F}">
      <dgm:prSet/>
      <dgm:spPr>
        <a:solidFill>
          <a:srgbClr val="002060"/>
        </a:solidFill>
      </dgm:spPr>
      <dgm:t>
        <a:bodyPr/>
        <a:lstStyle/>
        <a:p>
          <a:r>
            <a:rPr lang="tr-TR" dirty="0">
              <a:latin typeface="Segoe UI" panose="020B0502040204020203" pitchFamily="34" charset="0"/>
              <a:cs typeface="Segoe UI" panose="020B0502040204020203" pitchFamily="34" charset="0"/>
            </a:rPr>
            <a:t>Kontrol Listesi</a:t>
          </a:r>
        </a:p>
      </dgm:t>
    </dgm:pt>
    <dgm:pt modelId="{30A2321D-553A-47B3-B45F-C0816ED3F8A7}" type="parTrans" cxnId="{82C97327-742B-4D9C-875B-6D0CC5CA40CF}">
      <dgm:prSet/>
      <dgm:spPr/>
      <dgm:t>
        <a:bodyPr/>
        <a:lstStyle/>
        <a:p>
          <a:endParaRPr lang="tr-TR"/>
        </a:p>
      </dgm:t>
    </dgm:pt>
    <dgm:pt modelId="{C232F2DD-BB67-4A9C-9ACF-47D0B3E9E5FE}" type="sibTrans" cxnId="{82C97327-742B-4D9C-875B-6D0CC5CA40CF}">
      <dgm:prSet/>
      <dgm:spPr/>
      <dgm:t>
        <a:bodyPr/>
        <a:lstStyle/>
        <a:p>
          <a:endParaRPr lang="tr-TR"/>
        </a:p>
      </dgm:t>
    </dgm:pt>
    <dgm:pt modelId="{80650700-3EEF-49CC-9EF5-8C9A2ABE3F40}" type="pres">
      <dgm:prSet presAssocID="{B585E61C-5F3D-45F1-B334-DE0098597CBD}" presName="linear" presStyleCnt="0">
        <dgm:presLayoutVars>
          <dgm:animLvl val="lvl"/>
          <dgm:resizeHandles val="exact"/>
        </dgm:presLayoutVars>
      </dgm:prSet>
      <dgm:spPr/>
      <dgm:t>
        <a:bodyPr/>
        <a:lstStyle/>
        <a:p>
          <a:endParaRPr lang="tr-TR"/>
        </a:p>
      </dgm:t>
    </dgm:pt>
    <dgm:pt modelId="{9EA34FB6-DBA8-437C-9C31-586100D294E3}" type="pres">
      <dgm:prSet presAssocID="{1A608493-D566-414A-BED5-5D0258A1A31F}" presName="parentText" presStyleLbl="node1" presStyleIdx="0" presStyleCnt="1" custScaleY="54731">
        <dgm:presLayoutVars>
          <dgm:chMax val="0"/>
          <dgm:bulletEnabled val="1"/>
        </dgm:presLayoutVars>
      </dgm:prSet>
      <dgm:spPr/>
      <dgm:t>
        <a:bodyPr/>
        <a:lstStyle/>
        <a:p>
          <a:endParaRPr lang="tr-TR"/>
        </a:p>
      </dgm:t>
    </dgm:pt>
  </dgm:ptLst>
  <dgm:cxnLst>
    <dgm:cxn modelId="{59274022-69F1-4069-9038-1FD8A20A1FED}" type="presOf" srcId="{1A608493-D566-414A-BED5-5D0258A1A31F}" destId="{9EA34FB6-DBA8-437C-9C31-586100D294E3}" srcOrd="0" destOrd="0" presId="urn:microsoft.com/office/officeart/2005/8/layout/vList2"/>
    <dgm:cxn modelId="{D33B7A5F-3060-41F2-960A-B7C7D3E9247E}" type="presOf" srcId="{B585E61C-5F3D-45F1-B334-DE0098597CBD}" destId="{80650700-3EEF-49CC-9EF5-8C9A2ABE3F40}" srcOrd="0" destOrd="0" presId="urn:microsoft.com/office/officeart/2005/8/layout/vList2"/>
    <dgm:cxn modelId="{82C97327-742B-4D9C-875B-6D0CC5CA40CF}" srcId="{B585E61C-5F3D-45F1-B334-DE0098597CBD}" destId="{1A608493-D566-414A-BED5-5D0258A1A31F}" srcOrd="0" destOrd="0" parTransId="{30A2321D-553A-47B3-B45F-C0816ED3F8A7}" sibTransId="{C232F2DD-BB67-4A9C-9ACF-47D0B3E9E5FE}"/>
    <dgm:cxn modelId="{FC075B5C-38BE-4C68-B765-60D451D43878}" type="presParOf" srcId="{80650700-3EEF-49CC-9EF5-8C9A2ABE3F40}" destId="{9EA34FB6-DBA8-437C-9C31-586100D294E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585E61C-5F3D-45F1-B334-DE0098597CBD}" type="doc">
      <dgm:prSet loTypeId="urn:microsoft.com/office/officeart/2005/8/layout/vList2" loCatId="list" qsTypeId="urn:microsoft.com/office/officeart/2005/8/quickstyle/3d3" qsCatId="3D" csTypeId="urn:microsoft.com/office/officeart/2005/8/colors/accent6_4" csCatId="accent6" phldr="1"/>
      <dgm:spPr/>
      <dgm:t>
        <a:bodyPr/>
        <a:lstStyle/>
        <a:p>
          <a:endParaRPr lang="tr-TR"/>
        </a:p>
      </dgm:t>
    </dgm:pt>
    <dgm:pt modelId="{1A608493-D566-414A-BED5-5D0258A1A31F}">
      <dgm:prSet/>
      <dgm:spPr>
        <a:solidFill>
          <a:srgbClr val="002060"/>
        </a:solidFill>
      </dgm:spPr>
      <dgm:t>
        <a:bodyPr/>
        <a:lstStyle/>
        <a:p>
          <a:r>
            <a:rPr lang="tr-TR" dirty="0">
              <a:latin typeface="Segoe UI" panose="020B0502040204020203" pitchFamily="34" charset="0"/>
              <a:cs typeface="Segoe UI" panose="020B0502040204020203" pitchFamily="34" charset="0"/>
            </a:rPr>
            <a:t>Ortak Kurum ve Kuruluşlar</a:t>
          </a:r>
        </a:p>
      </dgm:t>
    </dgm:pt>
    <dgm:pt modelId="{30A2321D-553A-47B3-B45F-C0816ED3F8A7}" type="parTrans" cxnId="{82C97327-742B-4D9C-875B-6D0CC5CA40CF}">
      <dgm:prSet/>
      <dgm:spPr/>
      <dgm:t>
        <a:bodyPr/>
        <a:lstStyle/>
        <a:p>
          <a:endParaRPr lang="tr-TR"/>
        </a:p>
      </dgm:t>
    </dgm:pt>
    <dgm:pt modelId="{C232F2DD-BB67-4A9C-9ACF-47D0B3E9E5FE}" type="sibTrans" cxnId="{82C97327-742B-4D9C-875B-6D0CC5CA40CF}">
      <dgm:prSet/>
      <dgm:spPr/>
      <dgm:t>
        <a:bodyPr/>
        <a:lstStyle/>
        <a:p>
          <a:endParaRPr lang="tr-TR"/>
        </a:p>
      </dgm:t>
    </dgm:pt>
    <dgm:pt modelId="{80650700-3EEF-49CC-9EF5-8C9A2ABE3F40}" type="pres">
      <dgm:prSet presAssocID="{B585E61C-5F3D-45F1-B334-DE0098597CBD}" presName="linear" presStyleCnt="0">
        <dgm:presLayoutVars>
          <dgm:animLvl val="lvl"/>
          <dgm:resizeHandles val="exact"/>
        </dgm:presLayoutVars>
      </dgm:prSet>
      <dgm:spPr/>
      <dgm:t>
        <a:bodyPr/>
        <a:lstStyle/>
        <a:p>
          <a:endParaRPr lang="tr-TR"/>
        </a:p>
      </dgm:t>
    </dgm:pt>
    <dgm:pt modelId="{9EA34FB6-DBA8-437C-9C31-586100D294E3}" type="pres">
      <dgm:prSet presAssocID="{1A608493-D566-414A-BED5-5D0258A1A31F}" presName="parentText" presStyleLbl="node1" presStyleIdx="0" presStyleCnt="1" custScaleY="54731">
        <dgm:presLayoutVars>
          <dgm:chMax val="0"/>
          <dgm:bulletEnabled val="1"/>
        </dgm:presLayoutVars>
      </dgm:prSet>
      <dgm:spPr/>
      <dgm:t>
        <a:bodyPr/>
        <a:lstStyle/>
        <a:p>
          <a:endParaRPr lang="tr-TR"/>
        </a:p>
      </dgm:t>
    </dgm:pt>
  </dgm:ptLst>
  <dgm:cxnLst>
    <dgm:cxn modelId="{D351AD70-F85B-4D9B-B36F-EE18557580FF}" type="presOf" srcId="{1A608493-D566-414A-BED5-5D0258A1A31F}" destId="{9EA34FB6-DBA8-437C-9C31-586100D294E3}" srcOrd="0" destOrd="0" presId="urn:microsoft.com/office/officeart/2005/8/layout/vList2"/>
    <dgm:cxn modelId="{82C97327-742B-4D9C-875B-6D0CC5CA40CF}" srcId="{B585E61C-5F3D-45F1-B334-DE0098597CBD}" destId="{1A608493-D566-414A-BED5-5D0258A1A31F}" srcOrd="0" destOrd="0" parTransId="{30A2321D-553A-47B3-B45F-C0816ED3F8A7}" sibTransId="{C232F2DD-BB67-4A9C-9ACF-47D0B3E9E5FE}"/>
    <dgm:cxn modelId="{31E7735B-92BB-4347-9C7E-0686609111FD}" type="presOf" srcId="{B585E61C-5F3D-45F1-B334-DE0098597CBD}" destId="{80650700-3EEF-49CC-9EF5-8C9A2ABE3F40}" srcOrd="0" destOrd="0" presId="urn:microsoft.com/office/officeart/2005/8/layout/vList2"/>
    <dgm:cxn modelId="{655D34D2-DF9B-4C43-ACEA-7362AF8D1C3E}" type="presParOf" srcId="{80650700-3EEF-49CC-9EF5-8C9A2ABE3F40}" destId="{9EA34FB6-DBA8-437C-9C31-586100D294E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585E61C-5F3D-45F1-B334-DE0098597CBD}" type="doc">
      <dgm:prSet loTypeId="urn:microsoft.com/office/officeart/2005/8/layout/vList2" loCatId="list" qsTypeId="urn:microsoft.com/office/officeart/2005/8/quickstyle/3d3" qsCatId="3D" csTypeId="urn:microsoft.com/office/officeart/2005/8/colors/accent6_4" csCatId="accent6" phldr="1"/>
      <dgm:spPr/>
      <dgm:t>
        <a:bodyPr/>
        <a:lstStyle/>
        <a:p>
          <a:endParaRPr lang="tr-TR"/>
        </a:p>
      </dgm:t>
    </dgm:pt>
    <dgm:pt modelId="{1A608493-D566-414A-BED5-5D0258A1A31F}">
      <dgm:prSet/>
      <dgm:spPr>
        <a:solidFill>
          <a:srgbClr val="002060"/>
        </a:solidFill>
      </dgm:spPr>
      <dgm:t>
        <a:bodyPr/>
        <a:lstStyle/>
        <a:p>
          <a:r>
            <a:rPr lang="tr-TR" dirty="0">
              <a:latin typeface="Segoe UI" panose="020B0502040204020203" pitchFamily="34" charset="0"/>
              <a:cs typeface="Segoe UI" panose="020B0502040204020203" pitchFamily="34" charset="0"/>
            </a:rPr>
            <a:t>Proje Tanımı</a:t>
          </a:r>
        </a:p>
      </dgm:t>
    </dgm:pt>
    <dgm:pt modelId="{30A2321D-553A-47B3-B45F-C0816ED3F8A7}" type="parTrans" cxnId="{82C97327-742B-4D9C-875B-6D0CC5CA40CF}">
      <dgm:prSet/>
      <dgm:spPr/>
      <dgm:t>
        <a:bodyPr/>
        <a:lstStyle/>
        <a:p>
          <a:endParaRPr lang="tr-TR"/>
        </a:p>
      </dgm:t>
    </dgm:pt>
    <dgm:pt modelId="{C232F2DD-BB67-4A9C-9ACF-47D0B3E9E5FE}" type="sibTrans" cxnId="{82C97327-742B-4D9C-875B-6D0CC5CA40CF}">
      <dgm:prSet/>
      <dgm:spPr/>
      <dgm:t>
        <a:bodyPr/>
        <a:lstStyle/>
        <a:p>
          <a:endParaRPr lang="tr-TR"/>
        </a:p>
      </dgm:t>
    </dgm:pt>
    <dgm:pt modelId="{80650700-3EEF-49CC-9EF5-8C9A2ABE3F40}" type="pres">
      <dgm:prSet presAssocID="{B585E61C-5F3D-45F1-B334-DE0098597CBD}" presName="linear" presStyleCnt="0">
        <dgm:presLayoutVars>
          <dgm:animLvl val="lvl"/>
          <dgm:resizeHandles val="exact"/>
        </dgm:presLayoutVars>
      </dgm:prSet>
      <dgm:spPr/>
      <dgm:t>
        <a:bodyPr/>
        <a:lstStyle/>
        <a:p>
          <a:endParaRPr lang="tr-TR"/>
        </a:p>
      </dgm:t>
    </dgm:pt>
    <dgm:pt modelId="{9EA34FB6-DBA8-437C-9C31-586100D294E3}" type="pres">
      <dgm:prSet presAssocID="{1A608493-D566-414A-BED5-5D0258A1A31F}" presName="parentText" presStyleLbl="node1" presStyleIdx="0" presStyleCnt="1" custScaleY="54731">
        <dgm:presLayoutVars>
          <dgm:chMax val="0"/>
          <dgm:bulletEnabled val="1"/>
        </dgm:presLayoutVars>
      </dgm:prSet>
      <dgm:spPr/>
      <dgm:t>
        <a:bodyPr/>
        <a:lstStyle/>
        <a:p>
          <a:endParaRPr lang="tr-TR"/>
        </a:p>
      </dgm:t>
    </dgm:pt>
  </dgm:ptLst>
  <dgm:cxnLst>
    <dgm:cxn modelId="{82C97327-742B-4D9C-875B-6D0CC5CA40CF}" srcId="{B585E61C-5F3D-45F1-B334-DE0098597CBD}" destId="{1A608493-D566-414A-BED5-5D0258A1A31F}" srcOrd="0" destOrd="0" parTransId="{30A2321D-553A-47B3-B45F-C0816ED3F8A7}" sibTransId="{C232F2DD-BB67-4A9C-9ACF-47D0B3E9E5FE}"/>
    <dgm:cxn modelId="{F169FFA5-71D4-40EB-B028-7B3C4B52C21D}" type="presOf" srcId="{B585E61C-5F3D-45F1-B334-DE0098597CBD}" destId="{80650700-3EEF-49CC-9EF5-8C9A2ABE3F40}" srcOrd="0" destOrd="0" presId="urn:microsoft.com/office/officeart/2005/8/layout/vList2"/>
    <dgm:cxn modelId="{1A337DEE-F8AD-4188-884A-E570D06DE148}" type="presOf" srcId="{1A608493-D566-414A-BED5-5D0258A1A31F}" destId="{9EA34FB6-DBA8-437C-9C31-586100D294E3}" srcOrd="0" destOrd="0" presId="urn:microsoft.com/office/officeart/2005/8/layout/vList2"/>
    <dgm:cxn modelId="{D4F00FE9-49F8-469E-BC2A-5178C57ED1BD}" type="presParOf" srcId="{80650700-3EEF-49CC-9EF5-8C9A2ABE3F40}" destId="{9EA34FB6-DBA8-437C-9C31-586100D294E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585E61C-5F3D-45F1-B334-DE0098597CBD}" type="doc">
      <dgm:prSet loTypeId="urn:microsoft.com/office/officeart/2005/8/layout/vList2" loCatId="list" qsTypeId="urn:microsoft.com/office/officeart/2005/8/quickstyle/3d3" qsCatId="3D" csTypeId="urn:microsoft.com/office/officeart/2005/8/colors/accent6_4" csCatId="accent6" phldr="1"/>
      <dgm:spPr/>
      <dgm:t>
        <a:bodyPr/>
        <a:lstStyle/>
        <a:p>
          <a:endParaRPr lang="tr-TR"/>
        </a:p>
      </dgm:t>
    </dgm:pt>
    <dgm:pt modelId="{1A608493-D566-414A-BED5-5D0258A1A31F}">
      <dgm:prSet/>
      <dgm:spPr>
        <a:solidFill>
          <a:srgbClr val="002060"/>
        </a:solidFill>
      </dgm:spPr>
      <dgm:t>
        <a:bodyPr/>
        <a:lstStyle/>
        <a:p>
          <a:r>
            <a:rPr lang="tr-TR" dirty="0">
              <a:latin typeface="Segoe UI" panose="020B0502040204020203" pitchFamily="34" charset="0"/>
              <a:cs typeface="Segoe UI" panose="020B0502040204020203" pitchFamily="34" charset="0"/>
            </a:rPr>
            <a:t>Proje Tanımı</a:t>
          </a:r>
        </a:p>
      </dgm:t>
    </dgm:pt>
    <dgm:pt modelId="{30A2321D-553A-47B3-B45F-C0816ED3F8A7}" type="parTrans" cxnId="{82C97327-742B-4D9C-875B-6D0CC5CA40CF}">
      <dgm:prSet/>
      <dgm:spPr/>
      <dgm:t>
        <a:bodyPr/>
        <a:lstStyle/>
        <a:p>
          <a:endParaRPr lang="tr-TR"/>
        </a:p>
      </dgm:t>
    </dgm:pt>
    <dgm:pt modelId="{C232F2DD-BB67-4A9C-9ACF-47D0B3E9E5FE}" type="sibTrans" cxnId="{82C97327-742B-4D9C-875B-6D0CC5CA40CF}">
      <dgm:prSet/>
      <dgm:spPr/>
      <dgm:t>
        <a:bodyPr/>
        <a:lstStyle/>
        <a:p>
          <a:endParaRPr lang="tr-TR"/>
        </a:p>
      </dgm:t>
    </dgm:pt>
    <dgm:pt modelId="{80650700-3EEF-49CC-9EF5-8C9A2ABE3F40}" type="pres">
      <dgm:prSet presAssocID="{B585E61C-5F3D-45F1-B334-DE0098597CBD}" presName="linear" presStyleCnt="0">
        <dgm:presLayoutVars>
          <dgm:animLvl val="lvl"/>
          <dgm:resizeHandles val="exact"/>
        </dgm:presLayoutVars>
      </dgm:prSet>
      <dgm:spPr/>
      <dgm:t>
        <a:bodyPr/>
        <a:lstStyle/>
        <a:p>
          <a:endParaRPr lang="tr-TR"/>
        </a:p>
      </dgm:t>
    </dgm:pt>
    <dgm:pt modelId="{9EA34FB6-DBA8-437C-9C31-586100D294E3}" type="pres">
      <dgm:prSet presAssocID="{1A608493-D566-414A-BED5-5D0258A1A31F}" presName="parentText" presStyleLbl="node1" presStyleIdx="0" presStyleCnt="1" custScaleY="54731">
        <dgm:presLayoutVars>
          <dgm:chMax val="0"/>
          <dgm:bulletEnabled val="1"/>
        </dgm:presLayoutVars>
      </dgm:prSet>
      <dgm:spPr/>
      <dgm:t>
        <a:bodyPr/>
        <a:lstStyle/>
        <a:p>
          <a:endParaRPr lang="tr-TR"/>
        </a:p>
      </dgm:t>
    </dgm:pt>
  </dgm:ptLst>
  <dgm:cxnLst>
    <dgm:cxn modelId="{82C97327-742B-4D9C-875B-6D0CC5CA40CF}" srcId="{B585E61C-5F3D-45F1-B334-DE0098597CBD}" destId="{1A608493-D566-414A-BED5-5D0258A1A31F}" srcOrd="0" destOrd="0" parTransId="{30A2321D-553A-47B3-B45F-C0816ED3F8A7}" sibTransId="{C232F2DD-BB67-4A9C-9ACF-47D0B3E9E5FE}"/>
    <dgm:cxn modelId="{F169FFA5-71D4-40EB-B028-7B3C4B52C21D}" type="presOf" srcId="{B585E61C-5F3D-45F1-B334-DE0098597CBD}" destId="{80650700-3EEF-49CC-9EF5-8C9A2ABE3F40}" srcOrd="0" destOrd="0" presId="urn:microsoft.com/office/officeart/2005/8/layout/vList2"/>
    <dgm:cxn modelId="{1A337DEE-F8AD-4188-884A-E570D06DE148}" type="presOf" srcId="{1A608493-D566-414A-BED5-5D0258A1A31F}" destId="{9EA34FB6-DBA8-437C-9C31-586100D294E3}" srcOrd="0" destOrd="0" presId="urn:microsoft.com/office/officeart/2005/8/layout/vList2"/>
    <dgm:cxn modelId="{D4F00FE9-49F8-469E-BC2A-5178C57ED1BD}" type="presParOf" srcId="{80650700-3EEF-49CC-9EF5-8C9A2ABE3F40}" destId="{9EA34FB6-DBA8-437C-9C31-586100D294E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585E61C-5F3D-45F1-B334-DE0098597CBD}" type="doc">
      <dgm:prSet loTypeId="urn:microsoft.com/office/officeart/2005/8/layout/vList2" loCatId="list" qsTypeId="urn:microsoft.com/office/officeart/2005/8/quickstyle/3d3" qsCatId="3D" csTypeId="urn:microsoft.com/office/officeart/2005/8/colors/accent6_4" csCatId="accent6" phldr="1"/>
      <dgm:spPr/>
      <dgm:t>
        <a:bodyPr/>
        <a:lstStyle/>
        <a:p>
          <a:endParaRPr lang="tr-TR"/>
        </a:p>
      </dgm:t>
    </dgm:pt>
    <dgm:pt modelId="{1A608493-D566-414A-BED5-5D0258A1A31F}">
      <dgm:prSet/>
      <dgm:spPr>
        <a:solidFill>
          <a:srgbClr val="002060"/>
        </a:solidFill>
      </dgm:spPr>
      <dgm:t>
        <a:bodyPr/>
        <a:lstStyle/>
        <a:p>
          <a:r>
            <a:rPr lang="tr-TR" dirty="0">
              <a:latin typeface="Segoe UI" panose="020B0502040204020203" pitchFamily="34" charset="0"/>
              <a:cs typeface="Segoe UI" panose="020B0502040204020203" pitchFamily="34" charset="0"/>
            </a:rPr>
            <a:t>Proje Tanımı</a:t>
          </a:r>
        </a:p>
      </dgm:t>
    </dgm:pt>
    <dgm:pt modelId="{30A2321D-553A-47B3-B45F-C0816ED3F8A7}" type="parTrans" cxnId="{82C97327-742B-4D9C-875B-6D0CC5CA40CF}">
      <dgm:prSet/>
      <dgm:spPr/>
      <dgm:t>
        <a:bodyPr/>
        <a:lstStyle/>
        <a:p>
          <a:endParaRPr lang="tr-TR"/>
        </a:p>
      </dgm:t>
    </dgm:pt>
    <dgm:pt modelId="{C232F2DD-BB67-4A9C-9ACF-47D0B3E9E5FE}" type="sibTrans" cxnId="{82C97327-742B-4D9C-875B-6D0CC5CA40CF}">
      <dgm:prSet/>
      <dgm:spPr/>
      <dgm:t>
        <a:bodyPr/>
        <a:lstStyle/>
        <a:p>
          <a:endParaRPr lang="tr-TR"/>
        </a:p>
      </dgm:t>
    </dgm:pt>
    <dgm:pt modelId="{80650700-3EEF-49CC-9EF5-8C9A2ABE3F40}" type="pres">
      <dgm:prSet presAssocID="{B585E61C-5F3D-45F1-B334-DE0098597CBD}" presName="linear" presStyleCnt="0">
        <dgm:presLayoutVars>
          <dgm:animLvl val="lvl"/>
          <dgm:resizeHandles val="exact"/>
        </dgm:presLayoutVars>
      </dgm:prSet>
      <dgm:spPr/>
      <dgm:t>
        <a:bodyPr/>
        <a:lstStyle/>
        <a:p>
          <a:endParaRPr lang="tr-TR"/>
        </a:p>
      </dgm:t>
    </dgm:pt>
    <dgm:pt modelId="{9EA34FB6-DBA8-437C-9C31-586100D294E3}" type="pres">
      <dgm:prSet presAssocID="{1A608493-D566-414A-BED5-5D0258A1A31F}" presName="parentText" presStyleLbl="node1" presStyleIdx="0" presStyleCnt="1" custScaleY="54731">
        <dgm:presLayoutVars>
          <dgm:chMax val="0"/>
          <dgm:bulletEnabled val="1"/>
        </dgm:presLayoutVars>
      </dgm:prSet>
      <dgm:spPr/>
      <dgm:t>
        <a:bodyPr/>
        <a:lstStyle/>
        <a:p>
          <a:endParaRPr lang="tr-TR"/>
        </a:p>
      </dgm:t>
    </dgm:pt>
  </dgm:ptLst>
  <dgm:cxnLst>
    <dgm:cxn modelId="{82C97327-742B-4D9C-875B-6D0CC5CA40CF}" srcId="{B585E61C-5F3D-45F1-B334-DE0098597CBD}" destId="{1A608493-D566-414A-BED5-5D0258A1A31F}" srcOrd="0" destOrd="0" parTransId="{30A2321D-553A-47B3-B45F-C0816ED3F8A7}" sibTransId="{C232F2DD-BB67-4A9C-9ACF-47D0B3E9E5FE}"/>
    <dgm:cxn modelId="{F169FFA5-71D4-40EB-B028-7B3C4B52C21D}" type="presOf" srcId="{B585E61C-5F3D-45F1-B334-DE0098597CBD}" destId="{80650700-3EEF-49CC-9EF5-8C9A2ABE3F40}" srcOrd="0" destOrd="0" presId="urn:microsoft.com/office/officeart/2005/8/layout/vList2"/>
    <dgm:cxn modelId="{1A337DEE-F8AD-4188-884A-E570D06DE148}" type="presOf" srcId="{1A608493-D566-414A-BED5-5D0258A1A31F}" destId="{9EA34FB6-DBA8-437C-9C31-586100D294E3}" srcOrd="0" destOrd="0" presId="urn:microsoft.com/office/officeart/2005/8/layout/vList2"/>
    <dgm:cxn modelId="{D4F00FE9-49F8-469E-BC2A-5178C57ED1BD}" type="presParOf" srcId="{80650700-3EEF-49CC-9EF5-8C9A2ABE3F40}" destId="{9EA34FB6-DBA8-437C-9C31-586100D294E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585E61C-5F3D-45F1-B334-DE0098597CBD}" type="doc">
      <dgm:prSet loTypeId="urn:microsoft.com/office/officeart/2005/8/layout/vList2" loCatId="list" qsTypeId="urn:microsoft.com/office/officeart/2005/8/quickstyle/3d3" qsCatId="3D" csTypeId="urn:microsoft.com/office/officeart/2005/8/colors/accent6_4" csCatId="accent6" phldr="1"/>
      <dgm:spPr/>
      <dgm:t>
        <a:bodyPr/>
        <a:lstStyle/>
        <a:p>
          <a:endParaRPr lang="tr-TR"/>
        </a:p>
      </dgm:t>
    </dgm:pt>
    <dgm:pt modelId="{1A608493-D566-414A-BED5-5D0258A1A31F}">
      <dgm:prSet/>
      <dgm:spPr>
        <a:solidFill>
          <a:srgbClr val="002060"/>
        </a:solidFill>
      </dgm:spPr>
      <dgm:t>
        <a:bodyPr/>
        <a:lstStyle/>
        <a:p>
          <a:r>
            <a:rPr lang="tr-TR" dirty="0">
              <a:latin typeface="Segoe UI" panose="020B0502040204020203" pitchFamily="34" charset="0"/>
              <a:cs typeface="Segoe UI" panose="020B0502040204020203" pitchFamily="34" charset="0"/>
            </a:rPr>
            <a:t>Proje Tanımı</a:t>
          </a:r>
        </a:p>
      </dgm:t>
    </dgm:pt>
    <dgm:pt modelId="{30A2321D-553A-47B3-B45F-C0816ED3F8A7}" type="parTrans" cxnId="{82C97327-742B-4D9C-875B-6D0CC5CA40CF}">
      <dgm:prSet/>
      <dgm:spPr/>
      <dgm:t>
        <a:bodyPr/>
        <a:lstStyle/>
        <a:p>
          <a:endParaRPr lang="tr-TR"/>
        </a:p>
      </dgm:t>
    </dgm:pt>
    <dgm:pt modelId="{C232F2DD-BB67-4A9C-9ACF-47D0B3E9E5FE}" type="sibTrans" cxnId="{82C97327-742B-4D9C-875B-6D0CC5CA40CF}">
      <dgm:prSet/>
      <dgm:spPr/>
      <dgm:t>
        <a:bodyPr/>
        <a:lstStyle/>
        <a:p>
          <a:endParaRPr lang="tr-TR"/>
        </a:p>
      </dgm:t>
    </dgm:pt>
    <dgm:pt modelId="{80650700-3EEF-49CC-9EF5-8C9A2ABE3F40}" type="pres">
      <dgm:prSet presAssocID="{B585E61C-5F3D-45F1-B334-DE0098597CBD}" presName="linear" presStyleCnt="0">
        <dgm:presLayoutVars>
          <dgm:animLvl val="lvl"/>
          <dgm:resizeHandles val="exact"/>
        </dgm:presLayoutVars>
      </dgm:prSet>
      <dgm:spPr/>
      <dgm:t>
        <a:bodyPr/>
        <a:lstStyle/>
        <a:p>
          <a:endParaRPr lang="tr-TR"/>
        </a:p>
      </dgm:t>
    </dgm:pt>
    <dgm:pt modelId="{9EA34FB6-DBA8-437C-9C31-586100D294E3}" type="pres">
      <dgm:prSet presAssocID="{1A608493-D566-414A-BED5-5D0258A1A31F}" presName="parentText" presStyleLbl="node1" presStyleIdx="0" presStyleCnt="1" custScaleY="54731">
        <dgm:presLayoutVars>
          <dgm:chMax val="0"/>
          <dgm:bulletEnabled val="1"/>
        </dgm:presLayoutVars>
      </dgm:prSet>
      <dgm:spPr/>
      <dgm:t>
        <a:bodyPr/>
        <a:lstStyle/>
        <a:p>
          <a:endParaRPr lang="tr-TR"/>
        </a:p>
      </dgm:t>
    </dgm:pt>
  </dgm:ptLst>
  <dgm:cxnLst>
    <dgm:cxn modelId="{82C97327-742B-4D9C-875B-6D0CC5CA40CF}" srcId="{B585E61C-5F3D-45F1-B334-DE0098597CBD}" destId="{1A608493-D566-414A-BED5-5D0258A1A31F}" srcOrd="0" destOrd="0" parTransId="{30A2321D-553A-47B3-B45F-C0816ED3F8A7}" sibTransId="{C232F2DD-BB67-4A9C-9ACF-47D0B3E9E5FE}"/>
    <dgm:cxn modelId="{F169FFA5-71D4-40EB-B028-7B3C4B52C21D}" type="presOf" srcId="{B585E61C-5F3D-45F1-B334-DE0098597CBD}" destId="{80650700-3EEF-49CC-9EF5-8C9A2ABE3F40}" srcOrd="0" destOrd="0" presId="urn:microsoft.com/office/officeart/2005/8/layout/vList2"/>
    <dgm:cxn modelId="{1A337DEE-F8AD-4188-884A-E570D06DE148}" type="presOf" srcId="{1A608493-D566-414A-BED5-5D0258A1A31F}" destId="{9EA34FB6-DBA8-437C-9C31-586100D294E3}" srcOrd="0" destOrd="0" presId="urn:microsoft.com/office/officeart/2005/8/layout/vList2"/>
    <dgm:cxn modelId="{D4F00FE9-49F8-469E-BC2A-5178C57ED1BD}" type="presParOf" srcId="{80650700-3EEF-49CC-9EF5-8C9A2ABE3F40}" destId="{9EA34FB6-DBA8-437C-9C31-586100D294E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408605-5D1C-4941-B929-E1EA5B4EE185}">
      <dsp:nvSpPr>
        <dsp:cNvPr id="0" name=""/>
        <dsp:cNvSpPr/>
      </dsp:nvSpPr>
      <dsp:spPr>
        <a:xfrm>
          <a:off x="609599" y="0"/>
          <a:ext cx="6908800" cy="5229225"/>
        </a:xfrm>
        <a:prstGeom prst="rightArrow">
          <a:avLst/>
        </a:prstGeom>
        <a:gradFill rotWithShape="0">
          <a:gsLst>
            <a:gs pos="0">
              <a:schemeClr val="accent1">
                <a:tint val="55000"/>
                <a:hueOff val="0"/>
                <a:satOff val="0"/>
                <a:lumOff val="0"/>
                <a:alphaOff val="0"/>
                <a:tint val="96000"/>
                <a:lumMod val="102000"/>
              </a:schemeClr>
            </a:gs>
            <a:gs pos="100000">
              <a:schemeClr val="accent1">
                <a:tint val="55000"/>
                <a:hueOff val="0"/>
                <a:satOff val="0"/>
                <a:lumOff val="0"/>
                <a:alphaOff val="0"/>
                <a:shade val="88000"/>
                <a:lumMod val="94000"/>
              </a:schemeClr>
            </a:gs>
          </a:gsLst>
          <a:path path="circle">
            <a:fillToRect l="50000" t="100000" r="100000" b="50000"/>
          </a:path>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E16820B8-194A-44BD-B03D-E0214DE0119B}">
      <dsp:nvSpPr>
        <dsp:cNvPr id="0" name=""/>
        <dsp:cNvSpPr/>
      </dsp:nvSpPr>
      <dsp:spPr>
        <a:xfrm>
          <a:off x="1527755" y="1568767"/>
          <a:ext cx="5072488" cy="2091690"/>
        </a:xfrm>
        <a:prstGeom prst="roundRect">
          <a:avLst/>
        </a:prstGeom>
        <a:gradFill rotWithShape="0">
          <a:gsLst>
            <a:gs pos="0">
              <a:schemeClr val="accent1">
                <a:shade val="50000"/>
                <a:hueOff val="0"/>
                <a:satOff val="0"/>
                <a:lumOff val="0"/>
                <a:alphaOff val="0"/>
                <a:tint val="96000"/>
                <a:lumMod val="102000"/>
              </a:schemeClr>
            </a:gs>
            <a:gs pos="100000">
              <a:schemeClr val="accent1">
                <a:shade val="50000"/>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tr-TR" sz="2900" kern="1200" dirty="0">
              <a:latin typeface="Segoe UI" panose="020B0502040204020203" pitchFamily="34" charset="0"/>
              <a:ea typeface="+mn-ea"/>
              <a:cs typeface="Segoe UI" panose="020B0502040204020203" pitchFamily="34" charset="0"/>
            </a:rPr>
            <a:t>2019 ERASMUS+ </a:t>
          </a:r>
        </a:p>
        <a:p>
          <a:pPr lvl="0" algn="ctr" defTabSz="1289050">
            <a:lnSpc>
              <a:spcPct val="90000"/>
            </a:lnSpc>
            <a:spcBef>
              <a:spcPct val="0"/>
            </a:spcBef>
            <a:spcAft>
              <a:spcPct val="35000"/>
            </a:spcAft>
          </a:pPr>
          <a:r>
            <a:rPr lang="tr-TR" sz="2900" kern="1200" dirty="0">
              <a:latin typeface="Segoe UI" panose="020B0502040204020203" pitchFamily="34" charset="0"/>
              <a:ea typeface="+mn-ea"/>
              <a:cs typeface="Segoe UI" panose="020B0502040204020203" pitchFamily="34" charset="0"/>
            </a:rPr>
            <a:t>Ana Eylem 2</a:t>
          </a:r>
        </a:p>
        <a:p>
          <a:pPr lvl="0" algn="ctr" defTabSz="1289050">
            <a:lnSpc>
              <a:spcPct val="90000"/>
            </a:lnSpc>
            <a:spcBef>
              <a:spcPct val="0"/>
            </a:spcBef>
            <a:spcAft>
              <a:spcPct val="35000"/>
            </a:spcAft>
          </a:pPr>
          <a:r>
            <a:rPr lang="tr-TR" sz="2900" kern="1200" dirty="0">
              <a:latin typeface="Segoe UI" panose="020B0502040204020203" pitchFamily="34" charset="0"/>
              <a:ea typeface="+mn-ea"/>
              <a:cs typeface="Segoe UI" panose="020B0502040204020203" pitchFamily="34" charset="0"/>
            </a:rPr>
            <a:t>Başvuru Formu</a:t>
          </a:r>
        </a:p>
      </dsp:txBody>
      <dsp:txXfrm>
        <a:off x="1629863" y="1670875"/>
        <a:ext cx="4868272" cy="188747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34FB6-DBA8-437C-9C31-586100D294E3}">
      <dsp:nvSpPr>
        <dsp:cNvPr id="0" name=""/>
        <dsp:cNvSpPr/>
      </dsp:nvSpPr>
      <dsp:spPr>
        <a:xfrm>
          <a:off x="0" y="57765"/>
          <a:ext cx="4463415" cy="788914"/>
        </a:xfrm>
        <a:prstGeom prst="roundRect">
          <a:avLst/>
        </a:prstGeom>
        <a:solidFill>
          <a:srgbClr val="002060"/>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tr-TR" sz="3100" kern="1200" dirty="0">
              <a:latin typeface="Segoe UI" panose="020B0502040204020203" pitchFamily="34" charset="0"/>
              <a:cs typeface="Segoe UI" panose="020B0502040204020203" pitchFamily="34" charset="0"/>
            </a:rPr>
            <a:t>Proje Tanımı</a:t>
          </a:r>
        </a:p>
      </dsp:txBody>
      <dsp:txXfrm>
        <a:off x="38512" y="96277"/>
        <a:ext cx="4386391" cy="71189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34FB6-DBA8-437C-9C31-586100D294E3}">
      <dsp:nvSpPr>
        <dsp:cNvPr id="0" name=""/>
        <dsp:cNvSpPr/>
      </dsp:nvSpPr>
      <dsp:spPr>
        <a:xfrm>
          <a:off x="0" y="57765"/>
          <a:ext cx="4463415" cy="788914"/>
        </a:xfrm>
        <a:prstGeom prst="roundRect">
          <a:avLst/>
        </a:prstGeom>
        <a:solidFill>
          <a:srgbClr val="002060"/>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tr-TR" sz="3100" kern="1200" dirty="0">
              <a:latin typeface="Segoe UI" panose="020B0502040204020203" pitchFamily="34" charset="0"/>
              <a:cs typeface="Segoe UI" panose="020B0502040204020203" pitchFamily="34" charset="0"/>
            </a:rPr>
            <a:t>Proje Tanımı</a:t>
          </a:r>
        </a:p>
      </dsp:txBody>
      <dsp:txXfrm>
        <a:off x="38512" y="96277"/>
        <a:ext cx="4386391" cy="71189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34FB6-DBA8-437C-9C31-586100D294E3}">
      <dsp:nvSpPr>
        <dsp:cNvPr id="0" name=""/>
        <dsp:cNvSpPr/>
      </dsp:nvSpPr>
      <dsp:spPr>
        <a:xfrm>
          <a:off x="0" y="1414"/>
          <a:ext cx="4463415" cy="901616"/>
        </a:xfrm>
        <a:prstGeom prst="roundRect">
          <a:avLst/>
        </a:prstGeom>
        <a:solidFill>
          <a:srgbClr val="002060"/>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tr-TR" sz="3500" kern="1200" dirty="0">
              <a:latin typeface="Segoe UI" panose="020B0502040204020203" pitchFamily="34" charset="0"/>
              <a:cs typeface="Segoe UI" panose="020B0502040204020203" pitchFamily="34" charset="0"/>
            </a:rPr>
            <a:t>Hazırlık</a:t>
          </a:r>
        </a:p>
      </dsp:txBody>
      <dsp:txXfrm>
        <a:off x="44013" y="45427"/>
        <a:ext cx="4375389" cy="81359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34FB6-DBA8-437C-9C31-586100D294E3}">
      <dsp:nvSpPr>
        <dsp:cNvPr id="0" name=""/>
        <dsp:cNvSpPr/>
      </dsp:nvSpPr>
      <dsp:spPr>
        <a:xfrm>
          <a:off x="0" y="1414"/>
          <a:ext cx="4463415" cy="901616"/>
        </a:xfrm>
        <a:prstGeom prst="roundRect">
          <a:avLst/>
        </a:prstGeom>
        <a:solidFill>
          <a:srgbClr val="002060"/>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tr-TR" sz="3500" kern="1200" dirty="0">
              <a:latin typeface="Segoe UI" panose="020B0502040204020203" pitchFamily="34" charset="0"/>
              <a:cs typeface="Segoe UI" panose="020B0502040204020203" pitchFamily="34" charset="0"/>
            </a:rPr>
            <a:t>Yönetim</a:t>
          </a:r>
        </a:p>
      </dsp:txBody>
      <dsp:txXfrm>
        <a:off x="44013" y="45427"/>
        <a:ext cx="4375389" cy="81359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34FB6-DBA8-437C-9C31-586100D294E3}">
      <dsp:nvSpPr>
        <dsp:cNvPr id="0" name=""/>
        <dsp:cNvSpPr/>
      </dsp:nvSpPr>
      <dsp:spPr>
        <a:xfrm>
          <a:off x="0" y="1414"/>
          <a:ext cx="4463415" cy="901616"/>
        </a:xfrm>
        <a:prstGeom prst="roundRect">
          <a:avLst/>
        </a:prstGeom>
        <a:solidFill>
          <a:srgbClr val="002060"/>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tr-TR" sz="3500" kern="1200" dirty="0">
              <a:latin typeface="Segoe UI" panose="020B0502040204020203" pitchFamily="34" charset="0"/>
              <a:cs typeface="Segoe UI" panose="020B0502040204020203" pitchFamily="34" charset="0"/>
            </a:rPr>
            <a:t>Yönetim</a:t>
          </a:r>
        </a:p>
      </dsp:txBody>
      <dsp:txXfrm>
        <a:off x="44013" y="45427"/>
        <a:ext cx="4375389" cy="81359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34FB6-DBA8-437C-9C31-586100D294E3}">
      <dsp:nvSpPr>
        <dsp:cNvPr id="0" name=""/>
        <dsp:cNvSpPr/>
      </dsp:nvSpPr>
      <dsp:spPr>
        <a:xfrm>
          <a:off x="0" y="1414"/>
          <a:ext cx="4463415" cy="901616"/>
        </a:xfrm>
        <a:prstGeom prst="roundRect">
          <a:avLst/>
        </a:prstGeom>
        <a:solidFill>
          <a:srgbClr val="002060"/>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tr-TR" sz="3500" kern="1200" dirty="0">
              <a:latin typeface="Segoe UI" panose="020B0502040204020203" pitchFamily="34" charset="0"/>
              <a:cs typeface="Segoe UI" panose="020B0502040204020203" pitchFamily="34" charset="0"/>
            </a:rPr>
            <a:t>Yönetim</a:t>
          </a:r>
        </a:p>
      </dsp:txBody>
      <dsp:txXfrm>
        <a:off x="44013" y="45427"/>
        <a:ext cx="4375389" cy="81359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34FB6-DBA8-437C-9C31-586100D294E3}">
      <dsp:nvSpPr>
        <dsp:cNvPr id="0" name=""/>
        <dsp:cNvSpPr/>
      </dsp:nvSpPr>
      <dsp:spPr>
        <a:xfrm>
          <a:off x="0" y="1414"/>
          <a:ext cx="4463415" cy="901616"/>
        </a:xfrm>
        <a:prstGeom prst="roundRect">
          <a:avLst/>
        </a:prstGeom>
        <a:solidFill>
          <a:srgbClr val="002060"/>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tr-TR" sz="3500" kern="1200" dirty="0">
              <a:latin typeface="Segoe UI" panose="020B0502040204020203" pitchFamily="34" charset="0"/>
              <a:cs typeface="Segoe UI" panose="020B0502040204020203" pitchFamily="34" charset="0"/>
            </a:rPr>
            <a:t>Yönetim</a:t>
          </a:r>
        </a:p>
      </dsp:txBody>
      <dsp:txXfrm>
        <a:off x="44013" y="45427"/>
        <a:ext cx="4375389" cy="81359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34FB6-DBA8-437C-9C31-586100D294E3}">
      <dsp:nvSpPr>
        <dsp:cNvPr id="0" name=""/>
        <dsp:cNvSpPr/>
      </dsp:nvSpPr>
      <dsp:spPr>
        <a:xfrm>
          <a:off x="0" y="1414"/>
          <a:ext cx="4463415" cy="901616"/>
        </a:xfrm>
        <a:prstGeom prst="roundRect">
          <a:avLst/>
        </a:prstGeom>
        <a:solidFill>
          <a:srgbClr val="002060"/>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tr-TR" sz="3500" kern="1200" dirty="0">
              <a:latin typeface="Segoe UI" panose="020B0502040204020203" pitchFamily="34" charset="0"/>
              <a:cs typeface="Segoe UI" panose="020B0502040204020203" pitchFamily="34" charset="0"/>
            </a:rPr>
            <a:t>Yönetim</a:t>
          </a:r>
        </a:p>
      </dsp:txBody>
      <dsp:txXfrm>
        <a:off x="44013" y="45427"/>
        <a:ext cx="4375389" cy="81359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34FB6-DBA8-437C-9C31-586100D294E3}">
      <dsp:nvSpPr>
        <dsp:cNvPr id="0" name=""/>
        <dsp:cNvSpPr/>
      </dsp:nvSpPr>
      <dsp:spPr>
        <a:xfrm>
          <a:off x="0" y="2055"/>
          <a:ext cx="4463415" cy="900335"/>
        </a:xfrm>
        <a:prstGeom prst="roundRect">
          <a:avLst/>
        </a:prstGeom>
        <a:solidFill>
          <a:srgbClr val="002060"/>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tr-TR" sz="3300" kern="1200" dirty="0">
              <a:latin typeface="Segoe UI" panose="020B0502040204020203" pitchFamily="34" charset="0"/>
              <a:cs typeface="Segoe UI" panose="020B0502040204020203" pitchFamily="34" charset="0"/>
            </a:rPr>
            <a:t>Yönetim ve Uygulama</a:t>
          </a:r>
        </a:p>
      </dsp:txBody>
      <dsp:txXfrm>
        <a:off x="43951" y="46006"/>
        <a:ext cx="4375513" cy="81243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34FB6-DBA8-437C-9C31-586100D294E3}">
      <dsp:nvSpPr>
        <dsp:cNvPr id="0" name=""/>
        <dsp:cNvSpPr/>
      </dsp:nvSpPr>
      <dsp:spPr>
        <a:xfrm>
          <a:off x="0" y="1414"/>
          <a:ext cx="4463415" cy="901616"/>
        </a:xfrm>
        <a:prstGeom prst="roundRect">
          <a:avLst/>
        </a:prstGeom>
        <a:solidFill>
          <a:srgbClr val="002060"/>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tr-TR" sz="3500" kern="1200" dirty="0">
              <a:latin typeface="Segoe UI" panose="020B0502040204020203" pitchFamily="34" charset="0"/>
              <a:cs typeface="Segoe UI" panose="020B0502040204020203" pitchFamily="34" charset="0"/>
            </a:rPr>
            <a:t>Uygulama</a:t>
          </a:r>
        </a:p>
      </dsp:txBody>
      <dsp:txXfrm>
        <a:off x="44013" y="45427"/>
        <a:ext cx="4375389" cy="8135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34FB6-DBA8-437C-9C31-586100D294E3}">
      <dsp:nvSpPr>
        <dsp:cNvPr id="0" name=""/>
        <dsp:cNvSpPr/>
      </dsp:nvSpPr>
      <dsp:spPr>
        <a:xfrm>
          <a:off x="0" y="1414"/>
          <a:ext cx="4463415" cy="901616"/>
        </a:xfrm>
        <a:prstGeom prst="roundRect">
          <a:avLst/>
        </a:prstGeom>
        <a:solidFill>
          <a:srgbClr val="002060"/>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tr-TR" sz="3500" kern="1200" dirty="0">
              <a:latin typeface="Segoe UI" panose="020B0502040204020203" pitchFamily="34" charset="0"/>
              <a:cs typeface="Segoe UI" panose="020B0502040204020203" pitchFamily="34" charset="0"/>
            </a:rPr>
            <a:t>İçerik</a:t>
          </a:r>
        </a:p>
      </dsp:txBody>
      <dsp:txXfrm>
        <a:off x="44013" y="45427"/>
        <a:ext cx="4375389" cy="81359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34FB6-DBA8-437C-9C31-586100D294E3}">
      <dsp:nvSpPr>
        <dsp:cNvPr id="0" name=""/>
        <dsp:cNvSpPr/>
      </dsp:nvSpPr>
      <dsp:spPr>
        <a:xfrm>
          <a:off x="0" y="43677"/>
          <a:ext cx="4463415" cy="817090"/>
        </a:xfrm>
        <a:prstGeom prst="roundRect">
          <a:avLst/>
        </a:prstGeom>
        <a:solidFill>
          <a:srgbClr val="002060"/>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tr-TR" sz="3200" kern="1200" dirty="0">
              <a:latin typeface="Segoe UI" panose="020B0502040204020203" pitchFamily="34" charset="0"/>
              <a:cs typeface="Segoe UI" panose="020B0502040204020203" pitchFamily="34" charset="0"/>
            </a:rPr>
            <a:t>Fikri Çıktılar</a:t>
          </a:r>
        </a:p>
      </dsp:txBody>
      <dsp:txXfrm>
        <a:off x="39887" y="83564"/>
        <a:ext cx="4383641" cy="73731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34FB6-DBA8-437C-9C31-586100D294E3}">
      <dsp:nvSpPr>
        <dsp:cNvPr id="0" name=""/>
        <dsp:cNvSpPr/>
      </dsp:nvSpPr>
      <dsp:spPr>
        <a:xfrm>
          <a:off x="0" y="43677"/>
          <a:ext cx="4463415" cy="817090"/>
        </a:xfrm>
        <a:prstGeom prst="roundRect">
          <a:avLst/>
        </a:prstGeom>
        <a:solidFill>
          <a:srgbClr val="002060"/>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tr-TR" sz="3200" kern="1200" dirty="0">
              <a:latin typeface="Segoe UI" panose="020B0502040204020203" pitchFamily="34" charset="0"/>
              <a:cs typeface="Segoe UI" panose="020B0502040204020203" pitchFamily="34" charset="0"/>
            </a:rPr>
            <a:t>Fikri Çıktılar</a:t>
          </a:r>
        </a:p>
      </dsp:txBody>
      <dsp:txXfrm>
        <a:off x="39887" y="83564"/>
        <a:ext cx="4383641" cy="73731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34FB6-DBA8-437C-9C31-586100D294E3}">
      <dsp:nvSpPr>
        <dsp:cNvPr id="0" name=""/>
        <dsp:cNvSpPr/>
      </dsp:nvSpPr>
      <dsp:spPr>
        <a:xfrm>
          <a:off x="0" y="43677"/>
          <a:ext cx="4463415" cy="817090"/>
        </a:xfrm>
        <a:prstGeom prst="roundRect">
          <a:avLst/>
        </a:prstGeom>
        <a:solidFill>
          <a:srgbClr val="002060"/>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tr-TR" sz="3200" kern="1200" dirty="0">
              <a:latin typeface="Segoe UI" panose="020B0502040204020203" pitchFamily="34" charset="0"/>
              <a:cs typeface="Segoe UI" panose="020B0502040204020203" pitchFamily="34" charset="0"/>
            </a:rPr>
            <a:t>Fikri Çıktılar</a:t>
          </a:r>
        </a:p>
      </dsp:txBody>
      <dsp:txXfrm>
        <a:off x="39887" y="83564"/>
        <a:ext cx="4383641" cy="737316"/>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34FB6-DBA8-437C-9C31-586100D294E3}">
      <dsp:nvSpPr>
        <dsp:cNvPr id="0" name=""/>
        <dsp:cNvSpPr/>
      </dsp:nvSpPr>
      <dsp:spPr>
        <a:xfrm>
          <a:off x="0" y="43677"/>
          <a:ext cx="4463415" cy="817090"/>
        </a:xfrm>
        <a:prstGeom prst="roundRect">
          <a:avLst/>
        </a:prstGeom>
        <a:solidFill>
          <a:srgbClr val="002060"/>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tr-TR" sz="3200" kern="1200" dirty="0">
              <a:latin typeface="Segoe UI" panose="020B0502040204020203" pitchFamily="34" charset="0"/>
              <a:cs typeface="Segoe UI" panose="020B0502040204020203" pitchFamily="34" charset="0"/>
            </a:rPr>
            <a:t>Fikri Çıktılar</a:t>
          </a:r>
        </a:p>
      </dsp:txBody>
      <dsp:txXfrm>
        <a:off x="39887" y="83564"/>
        <a:ext cx="4383641" cy="737316"/>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34FB6-DBA8-437C-9C31-586100D294E3}">
      <dsp:nvSpPr>
        <dsp:cNvPr id="0" name=""/>
        <dsp:cNvSpPr/>
      </dsp:nvSpPr>
      <dsp:spPr>
        <a:xfrm>
          <a:off x="0" y="61517"/>
          <a:ext cx="4463415" cy="781410"/>
        </a:xfrm>
        <a:prstGeom prst="roundRect">
          <a:avLst/>
        </a:prstGeom>
        <a:solidFill>
          <a:srgbClr val="002060"/>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tr-TR" sz="3000" kern="1200" dirty="0">
              <a:latin typeface="Segoe UI" panose="020B0502040204020203" pitchFamily="34" charset="0"/>
              <a:cs typeface="Segoe UI" panose="020B0502040204020203" pitchFamily="34" charset="0"/>
            </a:rPr>
            <a:t>Çoğaltıcı Etkinlikler</a:t>
          </a:r>
        </a:p>
      </dsp:txBody>
      <dsp:txXfrm>
        <a:off x="38145" y="99662"/>
        <a:ext cx="4387125" cy="70512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34FB6-DBA8-437C-9C31-586100D294E3}">
      <dsp:nvSpPr>
        <dsp:cNvPr id="0" name=""/>
        <dsp:cNvSpPr/>
      </dsp:nvSpPr>
      <dsp:spPr>
        <a:xfrm>
          <a:off x="0" y="61517"/>
          <a:ext cx="4463415" cy="781410"/>
        </a:xfrm>
        <a:prstGeom prst="roundRect">
          <a:avLst/>
        </a:prstGeom>
        <a:solidFill>
          <a:srgbClr val="002060"/>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tr-TR" sz="3000" kern="1200" dirty="0">
              <a:latin typeface="Segoe UI" panose="020B0502040204020203" pitchFamily="34" charset="0"/>
              <a:cs typeface="Segoe UI" panose="020B0502040204020203" pitchFamily="34" charset="0"/>
            </a:rPr>
            <a:t>Çoğaltıcı Etkinlikler</a:t>
          </a:r>
        </a:p>
      </dsp:txBody>
      <dsp:txXfrm>
        <a:off x="38145" y="99662"/>
        <a:ext cx="4387125" cy="70512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34FB6-DBA8-437C-9C31-586100D294E3}">
      <dsp:nvSpPr>
        <dsp:cNvPr id="0" name=""/>
        <dsp:cNvSpPr/>
      </dsp:nvSpPr>
      <dsp:spPr>
        <a:xfrm>
          <a:off x="0" y="61517"/>
          <a:ext cx="4463415" cy="781410"/>
        </a:xfrm>
        <a:prstGeom prst="roundRect">
          <a:avLst/>
        </a:prstGeom>
        <a:solidFill>
          <a:srgbClr val="002060"/>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tr-TR" sz="3000" kern="1200" dirty="0">
              <a:latin typeface="Segoe UI" panose="020B0502040204020203" pitchFamily="34" charset="0"/>
              <a:cs typeface="Segoe UI" panose="020B0502040204020203" pitchFamily="34" charset="0"/>
            </a:rPr>
            <a:t>Çoğaltıcı Etkinlikler</a:t>
          </a:r>
        </a:p>
      </dsp:txBody>
      <dsp:txXfrm>
        <a:off x="38145" y="99662"/>
        <a:ext cx="4387125" cy="70512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34FB6-DBA8-437C-9C31-586100D294E3}">
      <dsp:nvSpPr>
        <dsp:cNvPr id="0" name=""/>
        <dsp:cNvSpPr/>
      </dsp:nvSpPr>
      <dsp:spPr>
        <a:xfrm>
          <a:off x="0" y="164334"/>
          <a:ext cx="4463415" cy="575776"/>
        </a:xfrm>
        <a:prstGeom prst="roundRect">
          <a:avLst/>
        </a:prstGeom>
        <a:solidFill>
          <a:srgbClr val="002060"/>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tr-TR" sz="2200" kern="1200" dirty="0">
              <a:latin typeface="Segoe UI" panose="020B0502040204020203" pitchFamily="34" charset="0"/>
              <a:cs typeface="Segoe UI" panose="020B0502040204020203" pitchFamily="34" charset="0"/>
            </a:rPr>
            <a:t>Öğrenme Öğretimi Eğitimi</a:t>
          </a:r>
        </a:p>
      </dsp:txBody>
      <dsp:txXfrm>
        <a:off x="28107" y="192441"/>
        <a:ext cx="4407201" cy="519562"/>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34FB6-DBA8-437C-9C31-586100D294E3}">
      <dsp:nvSpPr>
        <dsp:cNvPr id="0" name=""/>
        <dsp:cNvSpPr/>
      </dsp:nvSpPr>
      <dsp:spPr>
        <a:xfrm>
          <a:off x="0" y="164334"/>
          <a:ext cx="4463415" cy="575776"/>
        </a:xfrm>
        <a:prstGeom prst="roundRect">
          <a:avLst/>
        </a:prstGeom>
        <a:solidFill>
          <a:srgbClr val="002060"/>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tr-TR" sz="2200" kern="1200" dirty="0">
              <a:latin typeface="Segoe UI" panose="020B0502040204020203" pitchFamily="34" charset="0"/>
              <a:cs typeface="Segoe UI" panose="020B0502040204020203" pitchFamily="34" charset="0"/>
            </a:rPr>
            <a:t>Öğrenme Öğretimi Eğitimi</a:t>
          </a:r>
        </a:p>
      </dsp:txBody>
      <dsp:txXfrm>
        <a:off x="28107" y="192441"/>
        <a:ext cx="4407201" cy="519562"/>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34FB6-DBA8-437C-9C31-586100D294E3}">
      <dsp:nvSpPr>
        <dsp:cNvPr id="0" name=""/>
        <dsp:cNvSpPr/>
      </dsp:nvSpPr>
      <dsp:spPr>
        <a:xfrm>
          <a:off x="0" y="164334"/>
          <a:ext cx="4463415" cy="575776"/>
        </a:xfrm>
        <a:prstGeom prst="roundRect">
          <a:avLst/>
        </a:prstGeom>
        <a:solidFill>
          <a:srgbClr val="002060"/>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tr-TR" sz="2200" kern="1200" dirty="0">
              <a:latin typeface="Segoe UI" panose="020B0502040204020203" pitchFamily="34" charset="0"/>
              <a:cs typeface="Segoe UI" panose="020B0502040204020203" pitchFamily="34" charset="0"/>
            </a:rPr>
            <a:t>Öğrenme Öğretimi Eğitimi</a:t>
          </a:r>
        </a:p>
      </dsp:txBody>
      <dsp:txXfrm>
        <a:off x="28107" y="192441"/>
        <a:ext cx="4407201" cy="5195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34FB6-DBA8-437C-9C31-586100D294E3}">
      <dsp:nvSpPr>
        <dsp:cNvPr id="0" name=""/>
        <dsp:cNvSpPr/>
      </dsp:nvSpPr>
      <dsp:spPr>
        <a:xfrm>
          <a:off x="0" y="1414"/>
          <a:ext cx="4463415" cy="901616"/>
        </a:xfrm>
        <a:prstGeom prst="roundRect">
          <a:avLst/>
        </a:prstGeom>
        <a:solidFill>
          <a:srgbClr val="002060"/>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tr-TR" sz="3500" kern="1200" dirty="0">
              <a:latin typeface="Segoe UI" panose="020B0502040204020203" pitchFamily="34" charset="0"/>
              <a:cs typeface="Segoe UI" panose="020B0502040204020203" pitchFamily="34" charset="0"/>
            </a:rPr>
            <a:t>İçerik</a:t>
          </a:r>
        </a:p>
      </dsp:txBody>
      <dsp:txXfrm>
        <a:off x="44013" y="45427"/>
        <a:ext cx="4375389" cy="813590"/>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34FB6-DBA8-437C-9C31-586100D294E3}">
      <dsp:nvSpPr>
        <dsp:cNvPr id="0" name=""/>
        <dsp:cNvSpPr/>
      </dsp:nvSpPr>
      <dsp:spPr>
        <a:xfrm>
          <a:off x="0" y="164334"/>
          <a:ext cx="4463415" cy="575776"/>
        </a:xfrm>
        <a:prstGeom prst="roundRect">
          <a:avLst/>
        </a:prstGeom>
        <a:solidFill>
          <a:srgbClr val="002060"/>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tr-TR" sz="2200" kern="1200" dirty="0">
              <a:latin typeface="Segoe UI" panose="020B0502040204020203" pitchFamily="34" charset="0"/>
              <a:cs typeface="Segoe UI" panose="020B0502040204020203" pitchFamily="34" charset="0"/>
            </a:rPr>
            <a:t>Öğrenme Öğretimi Eğitimi</a:t>
          </a:r>
        </a:p>
      </dsp:txBody>
      <dsp:txXfrm>
        <a:off x="28107" y="192441"/>
        <a:ext cx="4407201" cy="519562"/>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34FB6-DBA8-437C-9C31-586100D294E3}">
      <dsp:nvSpPr>
        <dsp:cNvPr id="0" name=""/>
        <dsp:cNvSpPr/>
      </dsp:nvSpPr>
      <dsp:spPr>
        <a:xfrm>
          <a:off x="0" y="164334"/>
          <a:ext cx="4463415" cy="575776"/>
        </a:xfrm>
        <a:prstGeom prst="roundRect">
          <a:avLst/>
        </a:prstGeom>
        <a:solidFill>
          <a:srgbClr val="002060"/>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tr-TR" sz="2200" kern="1200" dirty="0">
              <a:latin typeface="Segoe UI" panose="020B0502040204020203" pitchFamily="34" charset="0"/>
              <a:cs typeface="Segoe UI" panose="020B0502040204020203" pitchFamily="34" charset="0"/>
            </a:rPr>
            <a:t>Öğrenme Öğretimi Eğitimi</a:t>
          </a:r>
        </a:p>
      </dsp:txBody>
      <dsp:txXfrm>
        <a:off x="28107" y="192441"/>
        <a:ext cx="4407201" cy="519562"/>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34FB6-DBA8-437C-9C31-586100D294E3}">
      <dsp:nvSpPr>
        <dsp:cNvPr id="0" name=""/>
        <dsp:cNvSpPr/>
      </dsp:nvSpPr>
      <dsp:spPr>
        <a:xfrm>
          <a:off x="0" y="164334"/>
          <a:ext cx="4463415" cy="575776"/>
        </a:xfrm>
        <a:prstGeom prst="roundRect">
          <a:avLst/>
        </a:prstGeom>
        <a:solidFill>
          <a:srgbClr val="002060"/>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tr-TR" sz="2200" kern="1200" dirty="0">
              <a:latin typeface="Segoe UI" panose="020B0502040204020203" pitchFamily="34" charset="0"/>
              <a:cs typeface="Segoe UI" panose="020B0502040204020203" pitchFamily="34" charset="0"/>
            </a:rPr>
            <a:t>Öğrenme Öğretimi Eğitimi</a:t>
          </a:r>
        </a:p>
      </dsp:txBody>
      <dsp:txXfrm>
        <a:off x="28107" y="192441"/>
        <a:ext cx="4407201" cy="519562"/>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34FB6-DBA8-437C-9C31-586100D294E3}">
      <dsp:nvSpPr>
        <dsp:cNvPr id="0" name=""/>
        <dsp:cNvSpPr/>
      </dsp:nvSpPr>
      <dsp:spPr>
        <a:xfrm>
          <a:off x="0" y="139704"/>
          <a:ext cx="4463415" cy="625036"/>
        </a:xfrm>
        <a:prstGeom prst="roundRect">
          <a:avLst/>
        </a:prstGeom>
        <a:solidFill>
          <a:srgbClr val="002060"/>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tr-TR" sz="2400" kern="1200" dirty="0">
              <a:latin typeface="Segoe UI" panose="020B0502040204020203" pitchFamily="34" charset="0"/>
              <a:cs typeface="Segoe UI" panose="020B0502040204020203" pitchFamily="34" charset="0"/>
            </a:rPr>
            <a:t>Öğrenme Öğretimi Eğitimi</a:t>
          </a:r>
        </a:p>
      </dsp:txBody>
      <dsp:txXfrm>
        <a:off x="30512" y="170216"/>
        <a:ext cx="4402391" cy="564012"/>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34FB6-DBA8-437C-9C31-586100D294E3}">
      <dsp:nvSpPr>
        <dsp:cNvPr id="0" name=""/>
        <dsp:cNvSpPr/>
      </dsp:nvSpPr>
      <dsp:spPr>
        <a:xfrm>
          <a:off x="0" y="138817"/>
          <a:ext cx="4463415" cy="626811"/>
        </a:xfrm>
        <a:prstGeom prst="roundRect">
          <a:avLst/>
        </a:prstGeom>
        <a:solidFill>
          <a:srgbClr val="002060"/>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tr-TR" sz="2400" kern="1200" dirty="0">
              <a:latin typeface="Segoe UI" panose="020B0502040204020203" pitchFamily="34" charset="0"/>
              <a:cs typeface="Segoe UI" panose="020B0502040204020203" pitchFamily="34" charset="0"/>
            </a:rPr>
            <a:t>Zaman Tablosu </a:t>
          </a:r>
        </a:p>
      </dsp:txBody>
      <dsp:txXfrm>
        <a:off x="30598" y="169415"/>
        <a:ext cx="4402219" cy="565615"/>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34FB6-DBA8-437C-9C31-586100D294E3}">
      <dsp:nvSpPr>
        <dsp:cNvPr id="0" name=""/>
        <dsp:cNvSpPr/>
      </dsp:nvSpPr>
      <dsp:spPr>
        <a:xfrm>
          <a:off x="0" y="138817"/>
          <a:ext cx="4463415" cy="626811"/>
        </a:xfrm>
        <a:prstGeom prst="roundRect">
          <a:avLst/>
        </a:prstGeom>
        <a:solidFill>
          <a:srgbClr val="002060"/>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tr-TR" sz="2400" kern="1200" dirty="0">
              <a:latin typeface="Segoe UI" panose="020B0502040204020203" pitchFamily="34" charset="0"/>
              <a:cs typeface="Segoe UI" panose="020B0502040204020203" pitchFamily="34" charset="0"/>
            </a:rPr>
            <a:t>Özel Maliyetler</a:t>
          </a:r>
        </a:p>
      </dsp:txBody>
      <dsp:txXfrm>
        <a:off x="30598" y="169415"/>
        <a:ext cx="4402219" cy="565615"/>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34FB6-DBA8-437C-9C31-586100D294E3}">
      <dsp:nvSpPr>
        <dsp:cNvPr id="0" name=""/>
        <dsp:cNvSpPr/>
      </dsp:nvSpPr>
      <dsp:spPr>
        <a:xfrm>
          <a:off x="0" y="138817"/>
          <a:ext cx="4463415" cy="626811"/>
        </a:xfrm>
        <a:prstGeom prst="roundRect">
          <a:avLst/>
        </a:prstGeom>
        <a:solidFill>
          <a:srgbClr val="002060"/>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tr-TR" sz="2400" kern="1200" dirty="0">
              <a:latin typeface="Segoe UI" panose="020B0502040204020203" pitchFamily="34" charset="0"/>
              <a:cs typeface="Segoe UI" panose="020B0502040204020203" pitchFamily="34" charset="0"/>
            </a:rPr>
            <a:t>Özel Maliyetler</a:t>
          </a:r>
        </a:p>
      </dsp:txBody>
      <dsp:txXfrm>
        <a:off x="30598" y="169415"/>
        <a:ext cx="4402219" cy="565615"/>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34FB6-DBA8-437C-9C31-586100D294E3}">
      <dsp:nvSpPr>
        <dsp:cNvPr id="0" name=""/>
        <dsp:cNvSpPr/>
      </dsp:nvSpPr>
      <dsp:spPr>
        <a:xfrm>
          <a:off x="0" y="164222"/>
          <a:ext cx="4463415" cy="576000"/>
        </a:xfrm>
        <a:prstGeom prst="roundRect">
          <a:avLst/>
        </a:prstGeom>
        <a:solidFill>
          <a:srgbClr val="002060"/>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tr-TR" sz="2800" kern="1200" dirty="0">
              <a:latin typeface="Segoe UI" panose="020B0502040204020203" pitchFamily="34" charset="0"/>
              <a:cs typeface="Segoe UI" panose="020B0502040204020203" pitchFamily="34" charset="0"/>
            </a:rPr>
            <a:t>Takip</a:t>
          </a:r>
          <a:r>
            <a:rPr lang="tr-TR" sz="1400" kern="1200" dirty="0">
              <a:latin typeface="Segoe UI" panose="020B0502040204020203" pitchFamily="34" charset="0"/>
              <a:cs typeface="Segoe UI" panose="020B0502040204020203" pitchFamily="34" charset="0"/>
            </a:rPr>
            <a:t>  </a:t>
          </a:r>
        </a:p>
      </dsp:txBody>
      <dsp:txXfrm>
        <a:off x="28118" y="192340"/>
        <a:ext cx="4407179" cy="519764"/>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34FB6-DBA8-437C-9C31-586100D294E3}">
      <dsp:nvSpPr>
        <dsp:cNvPr id="0" name=""/>
        <dsp:cNvSpPr/>
      </dsp:nvSpPr>
      <dsp:spPr>
        <a:xfrm>
          <a:off x="0" y="164222"/>
          <a:ext cx="4463415" cy="576000"/>
        </a:xfrm>
        <a:prstGeom prst="roundRect">
          <a:avLst/>
        </a:prstGeom>
        <a:solidFill>
          <a:srgbClr val="002060"/>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tr-TR" sz="2800" kern="1200" dirty="0">
              <a:latin typeface="Segoe UI" panose="020B0502040204020203" pitchFamily="34" charset="0"/>
              <a:cs typeface="Segoe UI" panose="020B0502040204020203" pitchFamily="34" charset="0"/>
            </a:rPr>
            <a:t>Takip</a:t>
          </a:r>
          <a:r>
            <a:rPr lang="tr-TR" sz="1400" kern="1200" dirty="0">
              <a:latin typeface="Segoe UI" panose="020B0502040204020203" pitchFamily="34" charset="0"/>
              <a:cs typeface="Segoe UI" panose="020B0502040204020203" pitchFamily="34" charset="0"/>
            </a:rPr>
            <a:t>  </a:t>
          </a:r>
        </a:p>
      </dsp:txBody>
      <dsp:txXfrm>
        <a:off x="28118" y="192340"/>
        <a:ext cx="4407179" cy="519764"/>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34FB6-DBA8-437C-9C31-586100D294E3}">
      <dsp:nvSpPr>
        <dsp:cNvPr id="0" name=""/>
        <dsp:cNvSpPr/>
      </dsp:nvSpPr>
      <dsp:spPr>
        <a:xfrm>
          <a:off x="0" y="164222"/>
          <a:ext cx="4463415" cy="576000"/>
        </a:xfrm>
        <a:prstGeom prst="roundRect">
          <a:avLst/>
        </a:prstGeom>
        <a:solidFill>
          <a:srgbClr val="002060"/>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tr-TR" sz="2800" kern="1200" dirty="0">
              <a:latin typeface="Segoe UI" panose="020B0502040204020203" pitchFamily="34" charset="0"/>
              <a:cs typeface="Segoe UI" panose="020B0502040204020203" pitchFamily="34" charset="0"/>
            </a:rPr>
            <a:t>Takip</a:t>
          </a:r>
          <a:r>
            <a:rPr lang="tr-TR" sz="1400" kern="1200" dirty="0">
              <a:latin typeface="Segoe UI" panose="020B0502040204020203" pitchFamily="34" charset="0"/>
              <a:cs typeface="Segoe UI" panose="020B0502040204020203" pitchFamily="34" charset="0"/>
            </a:rPr>
            <a:t>  </a:t>
          </a:r>
        </a:p>
      </dsp:txBody>
      <dsp:txXfrm>
        <a:off x="28118" y="192340"/>
        <a:ext cx="4407179" cy="5197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34FB6-DBA8-437C-9C31-586100D294E3}">
      <dsp:nvSpPr>
        <dsp:cNvPr id="0" name=""/>
        <dsp:cNvSpPr/>
      </dsp:nvSpPr>
      <dsp:spPr>
        <a:xfrm>
          <a:off x="0" y="149336"/>
          <a:ext cx="4463415" cy="605773"/>
        </a:xfrm>
        <a:prstGeom prst="roundRect">
          <a:avLst/>
        </a:prstGeom>
        <a:solidFill>
          <a:srgbClr val="002060"/>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tr-TR" sz="2300" kern="1200" dirty="0">
              <a:latin typeface="Segoe UI" panose="020B0502040204020203" pitchFamily="34" charset="0"/>
              <a:cs typeface="Segoe UI" panose="020B0502040204020203" pitchFamily="34" charset="0"/>
            </a:rPr>
            <a:t>Başvuran Kurum</a:t>
          </a:r>
        </a:p>
      </dsp:txBody>
      <dsp:txXfrm>
        <a:off x="29571" y="178907"/>
        <a:ext cx="4404273" cy="546631"/>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34FB6-DBA8-437C-9C31-586100D294E3}">
      <dsp:nvSpPr>
        <dsp:cNvPr id="0" name=""/>
        <dsp:cNvSpPr/>
      </dsp:nvSpPr>
      <dsp:spPr>
        <a:xfrm>
          <a:off x="0" y="164222"/>
          <a:ext cx="4463415" cy="576000"/>
        </a:xfrm>
        <a:prstGeom prst="roundRect">
          <a:avLst/>
        </a:prstGeom>
        <a:solidFill>
          <a:srgbClr val="002060"/>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tr-TR" sz="2800" kern="1200" dirty="0">
              <a:latin typeface="Segoe UI" panose="020B0502040204020203" pitchFamily="34" charset="0"/>
              <a:cs typeface="Segoe UI" panose="020B0502040204020203" pitchFamily="34" charset="0"/>
            </a:rPr>
            <a:t>Takip</a:t>
          </a:r>
          <a:r>
            <a:rPr lang="tr-TR" sz="1400" kern="1200" dirty="0">
              <a:latin typeface="Segoe UI" panose="020B0502040204020203" pitchFamily="34" charset="0"/>
              <a:cs typeface="Segoe UI" panose="020B0502040204020203" pitchFamily="34" charset="0"/>
            </a:rPr>
            <a:t>  </a:t>
          </a:r>
        </a:p>
      </dsp:txBody>
      <dsp:txXfrm>
        <a:off x="28118" y="192340"/>
        <a:ext cx="4407179" cy="519764"/>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34FB6-DBA8-437C-9C31-586100D294E3}">
      <dsp:nvSpPr>
        <dsp:cNvPr id="0" name=""/>
        <dsp:cNvSpPr/>
      </dsp:nvSpPr>
      <dsp:spPr>
        <a:xfrm>
          <a:off x="0" y="164222"/>
          <a:ext cx="4463415" cy="576000"/>
        </a:xfrm>
        <a:prstGeom prst="roundRect">
          <a:avLst/>
        </a:prstGeom>
        <a:solidFill>
          <a:srgbClr val="002060"/>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tr-TR" sz="2800" kern="1200" dirty="0">
              <a:latin typeface="Segoe UI" panose="020B0502040204020203" pitchFamily="34" charset="0"/>
              <a:cs typeface="Segoe UI" panose="020B0502040204020203" pitchFamily="34" charset="0"/>
            </a:rPr>
            <a:t>Takip</a:t>
          </a:r>
          <a:r>
            <a:rPr lang="tr-TR" sz="1400" kern="1200" dirty="0">
              <a:latin typeface="Segoe UI" panose="020B0502040204020203" pitchFamily="34" charset="0"/>
              <a:cs typeface="Segoe UI" panose="020B0502040204020203" pitchFamily="34" charset="0"/>
            </a:rPr>
            <a:t>  </a:t>
          </a:r>
        </a:p>
      </dsp:txBody>
      <dsp:txXfrm>
        <a:off x="28118" y="192340"/>
        <a:ext cx="4407179" cy="519764"/>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34FB6-DBA8-437C-9C31-586100D294E3}">
      <dsp:nvSpPr>
        <dsp:cNvPr id="0" name=""/>
        <dsp:cNvSpPr/>
      </dsp:nvSpPr>
      <dsp:spPr>
        <a:xfrm>
          <a:off x="0" y="6244"/>
          <a:ext cx="4463415" cy="563510"/>
        </a:xfrm>
        <a:prstGeom prst="roundRect">
          <a:avLst/>
        </a:prstGeom>
        <a:solidFill>
          <a:srgbClr val="002060"/>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tr-TR" sz="2200" kern="1200" dirty="0">
              <a:latin typeface="Segoe UI" panose="020B0502040204020203" pitchFamily="34" charset="0"/>
              <a:cs typeface="Segoe UI" panose="020B0502040204020203" pitchFamily="34" charset="0"/>
            </a:rPr>
            <a:t>Bütçe Özeti</a:t>
          </a:r>
        </a:p>
      </dsp:txBody>
      <dsp:txXfrm>
        <a:off x="27508" y="33752"/>
        <a:ext cx="4408399" cy="508494"/>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34FB6-DBA8-437C-9C31-586100D294E3}">
      <dsp:nvSpPr>
        <dsp:cNvPr id="0" name=""/>
        <dsp:cNvSpPr/>
      </dsp:nvSpPr>
      <dsp:spPr>
        <a:xfrm>
          <a:off x="0" y="6244"/>
          <a:ext cx="4463415" cy="563510"/>
        </a:xfrm>
        <a:prstGeom prst="roundRect">
          <a:avLst/>
        </a:prstGeom>
        <a:solidFill>
          <a:srgbClr val="002060"/>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tr-TR" sz="2200" kern="1200" dirty="0">
              <a:latin typeface="Segoe UI" panose="020B0502040204020203" pitchFamily="34" charset="0"/>
              <a:cs typeface="Segoe UI" panose="020B0502040204020203" pitchFamily="34" charset="0"/>
            </a:rPr>
            <a:t>Proje Özeti</a:t>
          </a:r>
        </a:p>
      </dsp:txBody>
      <dsp:txXfrm>
        <a:off x="27508" y="33752"/>
        <a:ext cx="4408399" cy="508494"/>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34FB6-DBA8-437C-9C31-586100D294E3}">
      <dsp:nvSpPr>
        <dsp:cNvPr id="0" name=""/>
        <dsp:cNvSpPr/>
      </dsp:nvSpPr>
      <dsp:spPr>
        <a:xfrm>
          <a:off x="0" y="6244"/>
          <a:ext cx="4463415" cy="563510"/>
        </a:xfrm>
        <a:prstGeom prst="roundRect">
          <a:avLst/>
        </a:prstGeom>
        <a:solidFill>
          <a:srgbClr val="002060"/>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tr-TR" sz="2200" kern="1200" dirty="0">
              <a:latin typeface="Segoe UI" panose="020B0502040204020203" pitchFamily="34" charset="0"/>
              <a:cs typeface="Segoe UI" panose="020B0502040204020203" pitchFamily="34" charset="0"/>
            </a:rPr>
            <a:t>Ekler</a:t>
          </a:r>
        </a:p>
      </dsp:txBody>
      <dsp:txXfrm>
        <a:off x="27508" y="33752"/>
        <a:ext cx="4408399" cy="508494"/>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34FB6-DBA8-437C-9C31-586100D294E3}">
      <dsp:nvSpPr>
        <dsp:cNvPr id="0" name=""/>
        <dsp:cNvSpPr/>
      </dsp:nvSpPr>
      <dsp:spPr>
        <a:xfrm>
          <a:off x="0" y="6244"/>
          <a:ext cx="4463415" cy="563510"/>
        </a:xfrm>
        <a:prstGeom prst="roundRect">
          <a:avLst/>
        </a:prstGeom>
        <a:solidFill>
          <a:srgbClr val="002060"/>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tr-TR" sz="2200" kern="1200" dirty="0">
              <a:latin typeface="Segoe UI" panose="020B0502040204020203" pitchFamily="34" charset="0"/>
              <a:cs typeface="Segoe UI" panose="020B0502040204020203" pitchFamily="34" charset="0"/>
            </a:rPr>
            <a:t>Kontrol Listesi</a:t>
          </a:r>
        </a:p>
      </dsp:txBody>
      <dsp:txXfrm>
        <a:off x="27508" y="33752"/>
        <a:ext cx="4408399" cy="5084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34FB6-DBA8-437C-9C31-586100D294E3}">
      <dsp:nvSpPr>
        <dsp:cNvPr id="0" name=""/>
        <dsp:cNvSpPr/>
      </dsp:nvSpPr>
      <dsp:spPr>
        <a:xfrm>
          <a:off x="0" y="2055"/>
          <a:ext cx="4463415" cy="900335"/>
        </a:xfrm>
        <a:prstGeom prst="roundRect">
          <a:avLst/>
        </a:prstGeom>
        <a:solidFill>
          <a:srgbClr val="002060"/>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tr-TR" sz="2800" kern="1200" dirty="0">
              <a:latin typeface="Segoe UI" panose="020B0502040204020203" pitchFamily="34" charset="0"/>
              <a:cs typeface="Segoe UI" panose="020B0502040204020203" pitchFamily="34" charset="0"/>
            </a:rPr>
            <a:t>Ortak Kurum ve Kuruluşlar</a:t>
          </a:r>
        </a:p>
      </dsp:txBody>
      <dsp:txXfrm>
        <a:off x="43951" y="46006"/>
        <a:ext cx="4375513" cy="81243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34FB6-DBA8-437C-9C31-586100D294E3}">
      <dsp:nvSpPr>
        <dsp:cNvPr id="0" name=""/>
        <dsp:cNvSpPr/>
      </dsp:nvSpPr>
      <dsp:spPr>
        <a:xfrm>
          <a:off x="0" y="57765"/>
          <a:ext cx="4463415" cy="788914"/>
        </a:xfrm>
        <a:prstGeom prst="roundRect">
          <a:avLst/>
        </a:prstGeom>
        <a:solidFill>
          <a:srgbClr val="002060"/>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tr-TR" sz="3100" kern="1200" dirty="0">
              <a:latin typeface="Segoe UI" panose="020B0502040204020203" pitchFamily="34" charset="0"/>
              <a:cs typeface="Segoe UI" panose="020B0502040204020203" pitchFamily="34" charset="0"/>
            </a:rPr>
            <a:t>Proje Tanımı</a:t>
          </a:r>
        </a:p>
      </dsp:txBody>
      <dsp:txXfrm>
        <a:off x="38512" y="96277"/>
        <a:ext cx="4386391" cy="71189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34FB6-DBA8-437C-9C31-586100D294E3}">
      <dsp:nvSpPr>
        <dsp:cNvPr id="0" name=""/>
        <dsp:cNvSpPr/>
      </dsp:nvSpPr>
      <dsp:spPr>
        <a:xfrm>
          <a:off x="0" y="57765"/>
          <a:ext cx="4463415" cy="788914"/>
        </a:xfrm>
        <a:prstGeom prst="roundRect">
          <a:avLst/>
        </a:prstGeom>
        <a:solidFill>
          <a:srgbClr val="002060"/>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tr-TR" sz="3100" kern="1200" dirty="0">
              <a:latin typeface="Segoe UI" panose="020B0502040204020203" pitchFamily="34" charset="0"/>
              <a:cs typeface="Segoe UI" panose="020B0502040204020203" pitchFamily="34" charset="0"/>
            </a:rPr>
            <a:t>Proje Tanımı</a:t>
          </a:r>
        </a:p>
      </dsp:txBody>
      <dsp:txXfrm>
        <a:off x="38512" y="96277"/>
        <a:ext cx="4386391" cy="71189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34FB6-DBA8-437C-9C31-586100D294E3}">
      <dsp:nvSpPr>
        <dsp:cNvPr id="0" name=""/>
        <dsp:cNvSpPr/>
      </dsp:nvSpPr>
      <dsp:spPr>
        <a:xfrm>
          <a:off x="0" y="57765"/>
          <a:ext cx="4463415" cy="788914"/>
        </a:xfrm>
        <a:prstGeom prst="roundRect">
          <a:avLst/>
        </a:prstGeom>
        <a:solidFill>
          <a:srgbClr val="002060"/>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tr-TR" sz="3100" kern="1200" dirty="0">
              <a:latin typeface="Segoe UI" panose="020B0502040204020203" pitchFamily="34" charset="0"/>
              <a:cs typeface="Segoe UI" panose="020B0502040204020203" pitchFamily="34" charset="0"/>
            </a:rPr>
            <a:t>Proje Tanımı</a:t>
          </a:r>
        </a:p>
      </dsp:txBody>
      <dsp:txXfrm>
        <a:off x="38512" y="96277"/>
        <a:ext cx="4386391" cy="71189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34FB6-DBA8-437C-9C31-586100D294E3}">
      <dsp:nvSpPr>
        <dsp:cNvPr id="0" name=""/>
        <dsp:cNvSpPr/>
      </dsp:nvSpPr>
      <dsp:spPr>
        <a:xfrm>
          <a:off x="0" y="57765"/>
          <a:ext cx="4463415" cy="788914"/>
        </a:xfrm>
        <a:prstGeom prst="roundRect">
          <a:avLst/>
        </a:prstGeom>
        <a:solidFill>
          <a:srgbClr val="002060"/>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tr-TR" sz="3100" kern="1200" dirty="0">
              <a:latin typeface="Segoe UI" panose="020B0502040204020203" pitchFamily="34" charset="0"/>
              <a:cs typeface="Segoe UI" panose="020B0502040204020203" pitchFamily="34" charset="0"/>
            </a:rPr>
            <a:t>Proje Tanımı</a:t>
          </a:r>
        </a:p>
      </dsp:txBody>
      <dsp:txXfrm>
        <a:off x="38512" y="96277"/>
        <a:ext cx="4386391" cy="71189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1"/>
            <a:ext cx="4301543" cy="341064"/>
          </a:xfrm>
          <a:prstGeom prst="rect">
            <a:avLst/>
          </a:prstGeom>
        </p:spPr>
        <p:txBody>
          <a:bodyPr vert="horz" lIns="91440" tIns="45720" rIns="91440" bIns="45720" rtlCol="0"/>
          <a:lstStyle>
            <a:lvl1pPr algn="l">
              <a:defRPr sz="1200"/>
            </a:lvl1pPr>
          </a:lstStyle>
          <a:p>
            <a:r>
              <a:rPr lang="tr-TR"/>
              <a:t>Kocaeli Mili Eğitim Müdürlüğü / SGHŞ - Ar-Ge Birimi / PEK Projeler EKibi</a:t>
            </a:r>
          </a:p>
        </p:txBody>
      </p:sp>
      <p:sp>
        <p:nvSpPr>
          <p:cNvPr id="3" name="Veri Yer Tutucusu 2"/>
          <p:cNvSpPr>
            <a:spLocks noGrp="1"/>
          </p:cNvSpPr>
          <p:nvPr>
            <p:ph type="dt" sz="quarter" idx="1"/>
          </p:nvPr>
        </p:nvSpPr>
        <p:spPr>
          <a:xfrm>
            <a:off x="5622798" y="1"/>
            <a:ext cx="4301543" cy="341064"/>
          </a:xfrm>
          <a:prstGeom prst="rect">
            <a:avLst/>
          </a:prstGeom>
        </p:spPr>
        <p:txBody>
          <a:bodyPr vert="horz" lIns="91440" tIns="45720" rIns="91440" bIns="45720" rtlCol="0"/>
          <a:lstStyle>
            <a:lvl1pPr algn="r">
              <a:defRPr sz="1200"/>
            </a:lvl1pPr>
          </a:lstStyle>
          <a:p>
            <a:r>
              <a:rPr lang="tr-TR"/>
              <a:t>6-7.12.2018</a:t>
            </a:r>
          </a:p>
        </p:txBody>
      </p:sp>
      <p:sp>
        <p:nvSpPr>
          <p:cNvPr id="4" name="Altbilgi Yer Tutucusu 3"/>
          <p:cNvSpPr>
            <a:spLocks noGrp="1"/>
          </p:cNvSpPr>
          <p:nvPr>
            <p:ph type="ftr" sz="quarter" idx="2"/>
          </p:nvPr>
        </p:nvSpPr>
        <p:spPr>
          <a:xfrm>
            <a:off x="0" y="6456612"/>
            <a:ext cx="4301543" cy="341063"/>
          </a:xfrm>
          <a:prstGeom prst="rect">
            <a:avLst/>
          </a:prstGeom>
        </p:spPr>
        <p:txBody>
          <a:bodyPr vert="horz" lIns="91440" tIns="45720" rIns="91440" bIns="45720" rtlCol="0" anchor="b"/>
          <a:lstStyle>
            <a:lvl1pPr algn="l">
              <a:defRPr sz="1200"/>
            </a:lvl1pPr>
          </a:lstStyle>
          <a:p>
            <a:r>
              <a:rPr lang="tr-TR"/>
              <a:t>İlçe Ar-Ge ve Proje Ekipleri Eğitim Planlama ve ERASMUS+2019 toplantısı</a:t>
            </a:r>
          </a:p>
        </p:txBody>
      </p:sp>
      <p:sp>
        <p:nvSpPr>
          <p:cNvPr id="5" name="Slayt Numarası Yer Tutucusu 4"/>
          <p:cNvSpPr>
            <a:spLocks noGrp="1"/>
          </p:cNvSpPr>
          <p:nvPr>
            <p:ph type="sldNum" sz="quarter" idx="3"/>
          </p:nvPr>
        </p:nvSpPr>
        <p:spPr>
          <a:xfrm>
            <a:off x="5622798" y="6456612"/>
            <a:ext cx="4301543" cy="341063"/>
          </a:xfrm>
          <a:prstGeom prst="rect">
            <a:avLst/>
          </a:prstGeom>
        </p:spPr>
        <p:txBody>
          <a:bodyPr vert="horz" lIns="91440" tIns="45720" rIns="91440" bIns="45720" rtlCol="0" anchor="b"/>
          <a:lstStyle>
            <a:lvl1pPr algn="r">
              <a:defRPr sz="1200"/>
            </a:lvl1pPr>
          </a:lstStyle>
          <a:p>
            <a:fld id="{05DC4FF1-9DC4-43D0-B4FC-0AFBA12BC1BF}" type="slidenum">
              <a:rPr lang="tr-TR" smtClean="0"/>
              <a:pPr/>
              <a:t>‹#›</a:t>
            </a:fld>
            <a:endParaRPr lang="tr-TR"/>
          </a:p>
        </p:txBody>
      </p:sp>
    </p:spTree>
    <p:extLst>
      <p:ext uri="{BB962C8B-B14F-4D97-AF65-F5344CB8AC3E}">
        <p14:creationId xmlns:p14="http://schemas.microsoft.com/office/powerpoint/2010/main" val="3345490077"/>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4301543" cy="341458"/>
          </a:xfrm>
          <a:prstGeom prst="rect">
            <a:avLst/>
          </a:prstGeom>
        </p:spPr>
        <p:txBody>
          <a:bodyPr vert="horz" lIns="91440" tIns="45720" rIns="91440" bIns="45720" rtlCol="0"/>
          <a:lstStyle>
            <a:lvl1pPr algn="l">
              <a:defRPr sz="1200"/>
            </a:lvl1pPr>
          </a:lstStyle>
          <a:p>
            <a:r>
              <a:rPr lang="tr-TR"/>
              <a:t>Kocaeli Mili Eğitim Müdürlüğü / SGHŞ - Ar-Ge Birimi / PEK Projeler EKibi</a:t>
            </a:r>
          </a:p>
        </p:txBody>
      </p:sp>
      <p:sp>
        <p:nvSpPr>
          <p:cNvPr id="3" name="Veri Yer Tutucusu 2"/>
          <p:cNvSpPr>
            <a:spLocks noGrp="1"/>
          </p:cNvSpPr>
          <p:nvPr>
            <p:ph type="dt" idx="1"/>
          </p:nvPr>
        </p:nvSpPr>
        <p:spPr>
          <a:xfrm>
            <a:off x="5623372" y="0"/>
            <a:ext cx="4301543" cy="341458"/>
          </a:xfrm>
          <a:prstGeom prst="rect">
            <a:avLst/>
          </a:prstGeom>
        </p:spPr>
        <p:txBody>
          <a:bodyPr vert="horz" lIns="91440" tIns="45720" rIns="91440" bIns="45720" rtlCol="0"/>
          <a:lstStyle>
            <a:lvl1pPr algn="r">
              <a:defRPr sz="1200"/>
            </a:lvl1pPr>
          </a:lstStyle>
          <a:p>
            <a:r>
              <a:rPr lang="tr-TR"/>
              <a:t>6-7.12.2018</a:t>
            </a:r>
          </a:p>
        </p:txBody>
      </p:sp>
      <p:sp>
        <p:nvSpPr>
          <p:cNvPr id="4" name="Slayt Görüntüsü Yer Tutucusu 3"/>
          <p:cNvSpPr>
            <a:spLocks noGrp="1" noRot="1" noChangeAspect="1"/>
          </p:cNvSpPr>
          <p:nvPr>
            <p:ph type="sldImg" idx="2"/>
          </p:nvPr>
        </p:nvSpPr>
        <p:spPr>
          <a:xfrm>
            <a:off x="2924175" y="849313"/>
            <a:ext cx="4078288" cy="2293937"/>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992664" y="3271382"/>
            <a:ext cx="7941310" cy="2676584"/>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6456219"/>
            <a:ext cx="4301543" cy="341457"/>
          </a:xfrm>
          <a:prstGeom prst="rect">
            <a:avLst/>
          </a:prstGeom>
        </p:spPr>
        <p:txBody>
          <a:bodyPr vert="horz" lIns="91440" tIns="45720" rIns="91440" bIns="45720" rtlCol="0" anchor="b"/>
          <a:lstStyle>
            <a:lvl1pPr algn="l">
              <a:defRPr sz="1200"/>
            </a:lvl1pPr>
          </a:lstStyle>
          <a:p>
            <a:r>
              <a:rPr lang="tr-TR"/>
              <a:t>İlçe Ar-Ge ve Proje Ekipleri Eğitim Planlama ve ERASMUS+2019 toplantısı</a:t>
            </a:r>
          </a:p>
        </p:txBody>
      </p:sp>
      <p:sp>
        <p:nvSpPr>
          <p:cNvPr id="7" name="Slayt Numarası Yer Tutucusu 6"/>
          <p:cNvSpPr>
            <a:spLocks noGrp="1"/>
          </p:cNvSpPr>
          <p:nvPr>
            <p:ph type="sldNum" sz="quarter" idx="5"/>
          </p:nvPr>
        </p:nvSpPr>
        <p:spPr>
          <a:xfrm>
            <a:off x="5623372" y="6456219"/>
            <a:ext cx="4301543" cy="341457"/>
          </a:xfrm>
          <a:prstGeom prst="rect">
            <a:avLst/>
          </a:prstGeom>
        </p:spPr>
        <p:txBody>
          <a:bodyPr vert="horz" lIns="91440" tIns="45720" rIns="91440" bIns="45720" rtlCol="0" anchor="b"/>
          <a:lstStyle>
            <a:lvl1pPr algn="r">
              <a:defRPr sz="1200"/>
            </a:lvl1pPr>
          </a:lstStyle>
          <a:p>
            <a:fld id="{98D9ABFD-F9A8-4627-AB1D-4EA15E4618B8}" type="slidenum">
              <a:rPr lang="tr-TR" smtClean="0"/>
              <a:pPr/>
              <a:t>‹#›</a:t>
            </a:fld>
            <a:endParaRPr lang="tr-TR"/>
          </a:p>
        </p:txBody>
      </p:sp>
    </p:spTree>
    <p:extLst>
      <p:ext uri="{BB962C8B-B14F-4D97-AF65-F5344CB8AC3E}">
        <p14:creationId xmlns:p14="http://schemas.microsoft.com/office/powerpoint/2010/main" val="2038028365"/>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tr-TR"/>
              <a:t>Asıl başlık stili için tıklatın</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1566724F-1E66-415B-BB6B-DA3EC7E1AF12}" type="datetimeFigureOut">
              <a:rPr lang="tr-TR" smtClean="0"/>
              <a:pPr/>
              <a:t>11.03.2019</a:t>
            </a:fld>
            <a:endParaRPr lang="tr-TR"/>
          </a:p>
        </p:txBody>
      </p:sp>
      <p:sp>
        <p:nvSpPr>
          <p:cNvPr id="5" name="Footer Placeholder 4"/>
          <p:cNvSpPr>
            <a:spLocks noGrp="1"/>
          </p:cNvSpPr>
          <p:nvPr>
            <p:ph type="ftr" sz="quarter" idx="11"/>
          </p:nvPr>
        </p:nvSpPr>
        <p:spPr>
          <a:xfrm>
            <a:off x="5332412" y="5883275"/>
            <a:ext cx="4324044" cy="365125"/>
          </a:xfrm>
        </p:spPr>
        <p:txBody>
          <a:bodyPr/>
          <a:lstStyle/>
          <a:p>
            <a:endParaRPr lang="tr-TR"/>
          </a:p>
        </p:txBody>
      </p:sp>
      <p:sp>
        <p:nvSpPr>
          <p:cNvPr id="6" name="Slide Number Placeholder 5"/>
          <p:cNvSpPr>
            <a:spLocks noGrp="1"/>
          </p:cNvSpPr>
          <p:nvPr>
            <p:ph type="sldNum" sz="quarter" idx="12"/>
          </p:nvPr>
        </p:nvSpPr>
        <p:spPr/>
        <p:txBody>
          <a:bodyPr/>
          <a:lstStyle/>
          <a:p>
            <a:fld id="{0F3EDC4F-41A2-490A-ACE7-FAC5195E6AB4}" type="slidenum">
              <a:rPr lang="tr-TR" smtClean="0"/>
              <a:pPr/>
              <a:t>‹#›</a:t>
            </a:fld>
            <a:endParaRPr lang="tr-TR"/>
          </a:p>
        </p:txBody>
      </p:sp>
    </p:spTree>
    <p:extLst>
      <p:ext uri="{BB962C8B-B14F-4D97-AF65-F5344CB8AC3E}">
        <p14:creationId xmlns:p14="http://schemas.microsoft.com/office/powerpoint/2010/main" val="813470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1566724F-1E66-415B-BB6B-DA3EC7E1AF12}" type="datetimeFigureOut">
              <a:rPr lang="tr-TR" smtClean="0"/>
              <a:pPr/>
              <a:t>11.03.2019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F3EDC4F-41A2-490A-ACE7-FAC5195E6AB4}" type="slidenum">
              <a:rPr lang="tr-TR" smtClean="0"/>
              <a:pPr/>
              <a:t>‹#›</a:t>
            </a:fld>
            <a:endParaRPr lang="tr-TR"/>
          </a:p>
        </p:txBody>
      </p:sp>
    </p:spTree>
    <p:extLst>
      <p:ext uri="{BB962C8B-B14F-4D97-AF65-F5344CB8AC3E}">
        <p14:creationId xmlns:p14="http://schemas.microsoft.com/office/powerpoint/2010/main" val="1573294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tr-TR"/>
              <a:t>Asıl başlık stili için tıklatın</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1566724F-1E66-415B-BB6B-DA3EC7E1AF12}" type="datetimeFigureOut">
              <a:rPr lang="tr-TR" smtClean="0"/>
              <a:pPr/>
              <a:t>11.03.2019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F3EDC4F-41A2-490A-ACE7-FAC5195E6AB4}" type="slidenum">
              <a:rPr lang="tr-TR" smtClean="0"/>
              <a:pPr/>
              <a:t>‹#›</a:t>
            </a:fld>
            <a:endParaRPr lang="tr-TR"/>
          </a:p>
        </p:txBody>
      </p:sp>
    </p:spTree>
    <p:extLst>
      <p:ext uri="{BB962C8B-B14F-4D97-AF65-F5344CB8AC3E}">
        <p14:creationId xmlns:p14="http://schemas.microsoft.com/office/powerpoint/2010/main" val="2042151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tr-TR"/>
              <a:t>Asıl başlık stili için tıklatın</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tıklatın</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1566724F-1E66-415B-BB6B-DA3EC7E1AF12}" type="datetimeFigureOut">
              <a:rPr lang="tr-TR" smtClean="0"/>
              <a:pPr/>
              <a:t>11.03.2019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F3EDC4F-41A2-490A-ACE7-FAC5195E6AB4}" type="slidenum">
              <a:rPr lang="tr-TR" smtClean="0"/>
              <a:pPr/>
              <a:t>‹#›</a:t>
            </a:fld>
            <a:endParaRPr lang="tr-TR"/>
          </a:p>
        </p:txBody>
      </p:sp>
    </p:spTree>
    <p:extLst>
      <p:ext uri="{BB962C8B-B14F-4D97-AF65-F5344CB8AC3E}">
        <p14:creationId xmlns:p14="http://schemas.microsoft.com/office/powerpoint/2010/main" val="1986555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tr-TR"/>
              <a:t>Asıl başlık stili için tıklatın</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1566724F-1E66-415B-BB6B-DA3EC7E1AF12}" type="datetimeFigureOut">
              <a:rPr lang="tr-TR" smtClean="0"/>
              <a:pPr/>
              <a:t>11.03.2019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F3EDC4F-41A2-490A-ACE7-FAC5195E6AB4}" type="slidenum">
              <a:rPr lang="tr-TR" smtClean="0"/>
              <a:pPr/>
              <a:t>‹#›</a:t>
            </a:fld>
            <a:endParaRPr lang="tr-TR"/>
          </a:p>
        </p:txBody>
      </p:sp>
    </p:spTree>
    <p:extLst>
      <p:ext uri="{BB962C8B-B14F-4D97-AF65-F5344CB8AC3E}">
        <p14:creationId xmlns:p14="http://schemas.microsoft.com/office/powerpoint/2010/main" val="3423156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tr-TR"/>
              <a:t>Asıl başlık stili için tıklatın</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tr-TR"/>
              <a:t>Asıl metin stillerini düzenlemek için tıklatın</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1566724F-1E66-415B-BB6B-DA3EC7E1AF12}" type="datetimeFigureOut">
              <a:rPr lang="tr-TR" smtClean="0"/>
              <a:pPr/>
              <a:t>11.03.2019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F3EDC4F-41A2-490A-ACE7-FAC5195E6AB4}" type="slidenum">
              <a:rPr lang="tr-TR" smtClean="0"/>
              <a:pPr/>
              <a:t>‹#›</a:t>
            </a:fld>
            <a:endParaRPr lang="tr-TR"/>
          </a:p>
        </p:txBody>
      </p:sp>
    </p:spTree>
    <p:extLst>
      <p:ext uri="{BB962C8B-B14F-4D97-AF65-F5344CB8AC3E}">
        <p14:creationId xmlns:p14="http://schemas.microsoft.com/office/powerpoint/2010/main" val="1572121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tr-TR"/>
              <a:t>Asıl başlık stili için tıklatın</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tr-TR"/>
              <a:t>Asıl metin stillerini düzenlemek için tıklatın</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1566724F-1E66-415B-BB6B-DA3EC7E1AF12}" type="datetimeFigureOut">
              <a:rPr lang="tr-TR" smtClean="0"/>
              <a:pPr/>
              <a:t>11.03.2019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F3EDC4F-41A2-490A-ACE7-FAC5195E6AB4}" type="slidenum">
              <a:rPr lang="tr-TR" smtClean="0"/>
              <a:pPr/>
              <a:t>‹#›</a:t>
            </a:fld>
            <a:endParaRPr lang="tr-TR"/>
          </a:p>
        </p:txBody>
      </p:sp>
    </p:spTree>
    <p:extLst>
      <p:ext uri="{BB962C8B-B14F-4D97-AF65-F5344CB8AC3E}">
        <p14:creationId xmlns:p14="http://schemas.microsoft.com/office/powerpoint/2010/main" val="2746955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566724F-1E66-415B-BB6B-DA3EC7E1AF12}" type="datetimeFigureOut">
              <a:rPr lang="tr-TR" smtClean="0"/>
              <a:pPr/>
              <a:t>11.03.2019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F3EDC4F-41A2-490A-ACE7-FAC5195E6AB4}" type="slidenum">
              <a:rPr lang="tr-TR" smtClean="0"/>
              <a:pPr/>
              <a:t>‹#›</a:t>
            </a:fld>
            <a:endParaRPr lang="tr-TR"/>
          </a:p>
        </p:txBody>
      </p:sp>
    </p:spTree>
    <p:extLst>
      <p:ext uri="{BB962C8B-B14F-4D97-AF65-F5344CB8AC3E}">
        <p14:creationId xmlns:p14="http://schemas.microsoft.com/office/powerpoint/2010/main" val="27170105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566724F-1E66-415B-BB6B-DA3EC7E1AF12}" type="datetimeFigureOut">
              <a:rPr lang="tr-TR" smtClean="0"/>
              <a:pPr/>
              <a:t>11.03.2019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F3EDC4F-41A2-490A-ACE7-FAC5195E6AB4}" type="slidenum">
              <a:rPr lang="tr-TR" smtClean="0"/>
              <a:pPr/>
              <a:t>‹#›</a:t>
            </a:fld>
            <a:endParaRPr lang="tr-TR"/>
          </a:p>
        </p:txBody>
      </p:sp>
    </p:spTree>
    <p:extLst>
      <p:ext uri="{BB962C8B-B14F-4D97-AF65-F5344CB8AC3E}">
        <p14:creationId xmlns:p14="http://schemas.microsoft.com/office/powerpoint/2010/main" val="277526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nchor="ct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566724F-1E66-415B-BB6B-DA3EC7E1AF12}" type="datetimeFigureOut">
              <a:rPr lang="tr-TR" smtClean="0"/>
              <a:pPr/>
              <a:t>11.03.2019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10951856" y="5867131"/>
            <a:ext cx="551167" cy="365125"/>
          </a:xfrm>
        </p:spPr>
        <p:txBody>
          <a:bodyPr/>
          <a:lstStyle/>
          <a:p>
            <a:fld id="{0F3EDC4F-41A2-490A-ACE7-FAC5195E6AB4}" type="slidenum">
              <a:rPr lang="tr-TR" smtClean="0"/>
              <a:pPr/>
              <a:t>‹#›</a:t>
            </a:fld>
            <a:endParaRPr lang="tr-TR"/>
          </a:p>
        </p:txBody>
      </p:sp>
    </p:spTree>
    <p:extLst>
      <p:ext uri="{BB962C8B-B14F-4D97-AF65-F5344CB8AC3E}">
        <p14:creationId xmlns:p14="http://schemas.microsoft.com/office/powerpoint/2010/main" val="170855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tr-TR"/>
              <a:t>Asıl başlık stili için tıklatın</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1566724F-1E66-415B-BB6B-DA3EC7E1AF12}" type="datetimeFigureOut">
              <a:rPr lang="tr-TR" smtClean="0"/>
              <a:pPr/>
              <a:t>11.03.2019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F3EDC4F-41A2-490A-ACE7-FAC5195E6AB4}" type="slidenum">
              <a:rPr lang="tr-TR" smtClean="0"/>
              <a:pPr/>
              <a:t>‹#›</a:t>
            </a:fld>
            <a:endParaRPr lang="tr-TR"/>
          </a:p>
        </p:txBody>
      </p:sp>
    </p:spTree>
    <p:extLst>
      <p:ext uri="{BB962C8B-B14F-4D97-AF65-F5344CB8AC3E}">
        <p14:creationId xmlns:p14="http://schemas.microsoft.com/office/powerpoint/2010/main" val="2487180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tr-TR"/>
              <a:t>Asıl başlık stili için tıklatın</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1566724F-1E66-415B-BB6B-DA3EC7E1AF12}" type="datetimeFigureOut">
              <a:rPr lang="tr-TR" smtClean="0"/>
              <a:pPr/>
              <a:t>11.03.2019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F3EDC4F-41A2-490A-ACE7-FAC5195E6AB4}" type="slidenum">
              <a:rPr lang="tr-TR" smtClean="0"/>
              <a:pPr/>
              <a:t>‹#›</a:t>
            </a:fld>
            <a:endParaRPr lang="tr-TR"/>
          </a:p>
        </p:txBody>
      </p:sp>
    </p:spTree>
    <p:extLst>
      <p:ext uri="{BB962C8B-B14F-4D97-AF65-F5344CB8AC3E}">
        <p14:creationId xmlns:p14="http://schemas.microsoft.com/office/powerpoint/2010/main" val="3042674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1566724F-1E66-415B-BB6B-DA3EC7E1AF12}" type="datetimeFigureOut">
              <a:rPr lang="tr-TR" smtClean="0"/>
              <a:pPr/>
              <a:t>11.03.2019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0F3EDC4F-41A2-490A-ACE7-FAC5195E6AB4}" type="slidenum">
              <a:rPr lang="tr-TR" smtClean="0"/>
              <a:pPr/>
              <a:t>‹#›</a:t>
            </a:fld>
            <a:endParaRPr lang="tr-TR"/>
          </a:p>
        </p:txBody>
      </p:sp>
    </p:spTree>
    <p:extLst>
      <p:ext uri="{BB962C8B-B14F-4D97-AF65-F5344CB8AC3E}">
        <p14:creationId xmlns:p14="http://schemas.microsoft.com/office/powerpoint/2010/main" val="341310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1566724F-1E66-415B-BB6B-DA3EC7E1AF12}" type="datetimeFigureOut">
              <a:rPr lang="tr-TR" smtClean="0"/>
              <a:pPr/>
              <a:t>11.03.2019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0F3EDC4F-41A2-490A-ACE7-FAC5195E6AB4}" type="slidenum">
              <a:rPr lang="tr-TR" smtClean="0"/>
              <a:pPr/>
              <a:t>‹#›</a:t>
            </a:fld>
            <a:endParaRPr lang="tr-TR"/>
          </a:p>
        </p:txBody>
      </p:sp>
    </p:spTree>
    <p:extLst>
      <p:ext uri="{BB962C8B-B14F-4D97-AF65-F5344CB8AC3E}">
        <p14:creationId xmlns:p14="http://schemas.microsoft.com/office/powerpoint/2010/main" val="819021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66724F-1E66-415B-BB6B-DA3EC7E1AF12}" type="datetimeFigureOut">
              <a:rPr lang="tr-TR" smtClean="0"/>
              <a:pPr/>
              <a:t>11.03.2019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0F3EDC4F-41A2-490A-ACE7-FAC5195E6AB4}" type="slidenum">
              <a:rPr lang="tr-TR" smtClean="0"/>
              <a:pPr/>
              <a:t>‹#›</a:t>
            </a:fld>
            <a:endParaRPr lang="tr-TR"/>
          </a:p>
        </p:txBody>
      </p:sp>
    </p:spTree>
    <p:extLst>
      <p:ext uri="{BB962C8B-B14F-4D97-AF65-F5344CB8AC3E}">
        <p14:creationId xmlns:p14="http://schemas.microsoft.com/office/powerpoint/2010/main" val="1502466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tr-TR"/>
              <a:t>Asıl başlık stili için tıklatın</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1566724F-1E66-415B-BB6B-DA3EC7E1AF12}" type="datetimeFigureOut">
              <a:rPr lang="tr-TR" smtClean="0"/>
              <a:pPr/>
              <a:t>11.03.2019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F3EDC4F-41A2-490A-ACE7-FAC5195E6AB4}" type="slidenum">
              <a:rPr lang="tr-TR" smtClean="0"/>
              <a:pPr/>
              <a:t>‹#›</a:t>
            </a:fld>
            <a:endParaRPr lang="tr-TR"/>
          </a:p>
        </p:txBody>
      </p:sp>
    </p:spTree>
    <p:extLst>
      <p:ext uri="{BB962C8B-B14F-4D97-AF65-F5344CB8AC3E}">
        <p14:creationId xmlns:p14="http://schemas.microsoft.com/office/powerpoint/2010/main" val="4003257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tr-TR"/>
              <a:t>Asıl başlık stili için tıklatın</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1566724F-1E66-415B-BB6B-DA3EC7E1AF12}" type="datetimeFigureOut">
              <a:rPr lang="tr-TR" smtClean="0"/>
              <a:pPr/>
              <a:t>11.03.2019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F3EDC4F-41A2-490A-ACE7-FAC5195E6AB4}" type="slidenum">
              <a:rPr lang="tr-TR" smtClean="0"/>
              <a:pPr/>
              <a:t>‹#›</a:t>
            </a:fld>
            <a:endParaRPr lang="tr-TR"/>
          </a:p>
        </p:txBody>
      </p:sp>
    </p:spTree>
    <p:extLst>
      <p:ext uri="{BB962C8B-B14F-4D97-AF65-F5344CB8AC3E}">
        <p14:creationId xmlns:p14="http://schemas.microsoft.com/office/powerpoint/2010/main" val="2683253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cstate="print">
            <a:lum/>
          </a:blip>
          <a:srcRect/>
          <a:stretch>
            <a:fillRect l="-3000" r="-3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566724F-1E66-415B-BB6B-DA3EC7E1AF12}" type="datetimeFigureOut">
              <a:rPr lang="tr-TR" smtClean="0"/>
              <a:pPr/>
              <a:t>11.03.2019</a:t>
            </a:fld>
            <a:endParaRPr lang="tr-TR"/>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3EDC4F-41A2-490A-ACE7-FAC5195E6AB4}" type="slidenum">
              <a:rPr lang="tr-TR" smtClean="0"/>
              <a:pPr/>
              <a:t>‹#›</a:t>
            </a:fld>
            <a:endParaRPr lang="tr-TR"/>
          </a:p>
        </p:txBody>
      </p:sp>
    </p:spTree>
    <p:extLst>
      <p:ext uri="{BB962C8B-B14F-4D97-AF65-F5344CB8AC3E}">
        <p14:creationId xmlns:p14="http://schemas.microsoft.com/office/powerpoint/2010/main" val="76252305"/>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 id="2147483995" r:id="rId12"/>
    <p:sldLayoutId id="2147483996" r:id="rId13"/>
    <p:sldLayoutId id="2147483997" r:id="rId14"/>
    <p:sldLayoutId id="2147483998" r:id="rId15"/>
    <p:sldLayoutId id="2147483999" r:id="rId16"/>
    <p:sldLayoutId id="2147484000"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6.png"/><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7.png"/><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8.png"/><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19.png"/><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20.png"/><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21.png"/><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22.png"/><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23.png"/><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24.png"/><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25.png"/><Relationship Id="rId2" Type="http://schemas.openxmlformats.org/officeDocument/2006/relationships/diagramData" Target="../diagrams/data17.xml"/><Relationship Id="rId1" Type="http://schemas.openxmlformats.org/officeDocument/2006/relationships/slideLayout" Target="../slideLayouts/slideLayout7.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26.png"/><Relationship Id="rId2" Type="http://schemas.openxmlformats.org/officeDocument/2006/relationships/diagramData" Target="../diagrams/data18.xml"/><Relationship Id="rId1" Type="http://schemas.openxmlformats.org/officeDocument/2006/relationships/slideLayout" Target="../slideLayouts/slideLayout7.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image" Target="../media/image27.png"/><Relationship Id="rId2" Type="http://schemas.openxmlformats.org/officeDocument/2006/relationships/diagramData" Target="../diagrams/data19.xml"/><Relationship Id="rId1" Type="http://schemas.openxmlformats.org/officeDocument/2006/relationships/slideLayout" Target="../slideLayouts/slideLayout7.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image" Target="../media/image28.png"/><Relationship Id="rId2" Type="http://schemas.openxmlformats.org/officeDocument/2006/relationships/diagramData" Target="../diagrams/data20.xml"/><Relationship Id="rId1" Type="http://schemas.openxmlformats.org/officeDocument/2006/relationships/slideLayout" Target="../slideLayouts/slideLayout7.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1.xml"/><Relationship Id="rId7" Type="http://schemas.openxmlformats.org/officeDocument/2006/relationships/image" Target="../media/image29.png"/><Relationship Id="rId2" Type="http://schemas.openxmlformats.org/officeDocument/2006/relationships/diagramData" Target="../diagrams/data21.xml"/><Relationship Id="rId1" Type="http://schemas.openxmlformats.org/officeDocument/2006/relationships/slideLayout" Target="../slideLayouts/slideLayout7.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2.xml"/><Relationship Id="rId7" Type="http://schemas.openxmlformats.org/officeDocument/2006/relationships/image" Target="../media/image30.png"/><Relationship Id="rId2" Type="http://schemas.openxmlformats.org/officeDocument/2006/relationships/diagramData" Target="../diagrams/data22.xml"/><Relationship Id="rId1" Type="http://schemas.openxmlformats.org/officeDocument/2006/relationships/slideLayout" Target="../slideLayouts/slideLayout7.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3.xml"/><Relationship Id="rId7" Type="http://schemas.openxmlformats.org/officeDocument/2006/relationships/image" Target="../media/image30.png"/><Relationship Id="rId2" Type="http://schemas.openxmlformats.org/officeDocument/2006/relationships/diagramData" Target="../diagrams/data23.xml"/><Relationship Id="rId1" Type="http://schemas.openxmlformats.org/officeDocument/2006/relationships/slideLayout" Target="../slideLayouts/slideLayout7.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4.xml"/><Relationship Id="rId7" Type="http://schemas.openxmlformats.org/officeDocument/2006/relationships/image" Target="../media/image31.png"/><Relationship Id="rId2" Type="http://schemas.openxmlformats.org/officeDocument/2006/relationships/diagramData" Target="../diagrams/data24.xml"/><Relationship Id="rId1" Type="http://schemas.openxmlformats.org/officeDocument/2006/relationships/slideLayout" Target="../slideLayouts/slideLayout7.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5.xml"/><Relationship Id="rId7" Type="http://schemas.openxmlformats.org/officeDocument/2006/relationships/image" Target="../media/image32.png"/><Relationship Id="rId2" Type="http://schemas.openxmlformats.org/officeDocument/2006/relationships/diagramData" Target="../diagrams/data25.xml"/><Relationship Id="rId1" Type="http://schemas.openxmlformats.org/officeDocument/2006/relationships/slideLayout" Target="../slideLayouts/slideLayout7.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6.xml"/><Relationship Id="rId7" Type="http://schemas.openxmlformats.org/officeDocument/2006/relationships/image" Target="../media/image33.png"/><Relationship Id="rId2" Type="http://schemas.openxmlformats.org/officeDocument/2006/relationships/diagramData" Target="../diagrams/data26.xml"/><Relationship Id="rId1" Type="http://schemas.openxmlformats.org/officeDocument/2006/relationships/slideLayout" Target="../slideLayouts/slideLayout7.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7.xml"/><Relationship Id="rId7" Type="http://schemas.openxmlformats.org/officeDocument/2006/relationships/image" Target="../media/image34.png"/><Relationship Id="rId2" Type="http://schemas.openxmlformats.org/officeDocument/2006/relationships/diagramData" Target="../diagrams/data27.xml"/><Relationship Id="rId1" Type="http://schemas.openxmlformats.org/officeDocument/2006/relationships/slideLayout" Target="../slideLayouts/slideLayout7.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diagramLayout" Target="../diagrams/layout28.xml"/><Relationship Id="rId7" Type="http://schemas.openxmlformats.org/officeDocument/2006/relationships/image" Target="../media/image35.png"/><Relationship Id="rId2" Type="http://schemas.openxmlformats.org/officeDocument/2006/relationships/diagramData" Target="../diagrams/data28.xml"/><Relationship Id="rId1" Type="http://schemas.openxmlformats.org/officeDocument/2006/relationships/slideLayout" Target="../slideLayouts/slideLayout7.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9.xml"/><Relationship Id="rId7" Type="http://schemas.openxmlformats.org/officeDocument/2006/relationships/image" Target="../media/image37.png"/><Relationship Id="rId2" Type="http://schemas.openxmlformats.org/officeDocument/2006/relationships/diagramData" Target="../diagrams/data29.xml"/><Relationship Id="rId1" Type="http://schemas.openxmlformats.org/officeDocument/2006/relationships/slideLayout" Target="../slideLayouts/slideLayout7.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0.xml"/><Relationship Id="rId7" Type="http://schemas.openxmlformats.org/officeDocument/2006/relationships/image" Target="../media/image38.png"/><Relationship Id="rId2" Type="http://schemas.openxmlformats.org/officeDocument/2006/relationships/diagramData" Target="../diagrams/data30.xml"/><Relationship Id="rId1" Type="http://schemas.openxmlformats.org/officeDocument/2006/relationships/slideLayout" Target="../slideLayouts/slideLayout7.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1.xml"/><Relationship Id="rId7" Type="http://schemas.openxmlformats.org/officeDocument/2006/relationships/image" Target="../media/image39.png"/><Relationship Id="rId2" Type="http://schemas.openxmlformats.org/officeDocument/2006/relationships/diagramData" Target="../diagrams/data31.xml"/><Relationship Id="rId1" Type="http://schemas.openxmlformats.org/officeDocument/2006/relationships/slideLayout" Target="../slideLayouts/slideLayout7.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2.xml"/><Relationship Id="rId7" Type="http://schemas.openxmlformats.org/officeDocument/2006/relationships/image" Target="../media/image40.png"/><Relationship Id="rId2" Type="http://schemas.openxmlformats.org/officeDocument/2006/relationships/diagramData" Target="../diagrams/data32.xml"/><Relationship Id="rId1" Type="http://schemas.openxmlformats.org/officeDocument/2006/relationships/slideLayout" Target="../slideLayouts/slideLayout7.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3.xml"/><Relationship Id="rId7" Type="http://schemas.openxmlformats.org/officeDocument/2006/relationships/image" Target="../media/image41.png"/><Relationship Id="rId2" Type="http://schemas.openxmlformats.org/officeDocument/2006/relationships/diagramData" Target="../diagrams/data33.xml"/><Relationship Id="rId1" Type="http://schemas.openxmlformats.org/officeDocument/2006/relationships/slideLayout" Target="../slideLayouts/slideLayout7.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4.xml"/><Relationship Id="rId7" Type="http://schemas.openxmlformats.org/officeDocument/2006/relationships/image" Target="../media/image42.png"/><Relationship Id="rId2" Type="http://schemas.openxmlformats.org/officeDocument/2006/relationships/diagramData" Target="../diagrams/data34.xml"/><Relationship Id="rId1" Type="http://schemas.openxmlformats.org/officeDocument/2006/relationships/slideLayout" Target="../slideLayouts/slideLayout7.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5.xml"/><Relationship Id="rId7" Type="http://schemas.openxmlformats.org/officeDocument/2006/relationships/image" Target="../media/image43.png"/><Relationship Id="rId2" Type="http://schemas.openxmlformats.org/officeDocument/2006/relationships/diagramData" Target="../diagrams/data35.xml"/><Relationship Id="rId1" Type="http://schemas.openxmlformats.org/officeDocument/2006/relationships/slideLayout" Target="../slideLayouts/slideLayout7.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6.xml"/><Relationship Id="rId7" Type="http://schemas.openxmlformats.org/officeDocument/2006/relationships/image" Target="../media/image44.png"/><Relationship Id="rId2" Type="http://schemas.openxmlformats.org/officeDocument/2006/relationships/diagramData" Target="../diagrams/data36.xml"/><Relationship Id="rId1" Type="http://schemas.openxmlformats.org/officeDocument/2006/relationships/slideLayout" Target="../slideLayouts/slideLayout7.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7.xml"/><Relationship Id="rId7" Type="http://schemas.openxmlformats.org/officeDocument/2006/relationships/image" Target="../media/image45.png"/><Relationship Id="rId2" Type="http://schemas.openxmlformats.org/officeDocument/2006/relationships/diagramData" Target="../diagrams/data37.xml"/><Relationship Id="rId1" Type="http://schemas.openxmlformats.org/officeDocument/2006/relationships/slideLayout" Target="../slideLayouts/slideLayout7.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8.xml"/><Relationship Id="rId7" Type="http://schemas.openxmlformats.org/officeDocument/2006/relationships/image" Target="../media/image46.png"/><Relationship Id="rId2" Type="http://schemas.openxmlformats.org/officeDocument/2006/relationships/diagramData" Target="../diagrams/data38.xml"/><Relationship Id="rId1" Type="http://schemas.openxmlformats.org/officeDocument/2006/relationships/slideLayout" Target="../slideLayouts/slideLayout7.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39.xml"/><Relationship Id="rId7" Type="http://schemas.openxmlformats.org/officeDocument/2006/relationships/image" Target="../media/image47.png"/><Relationship Id="rId2" Type="http://schemas.openxmlformats.org/officeDocument/2006/relationships/diagramData" Target="../diagrams/data39.xml"/><Relationship Id="rId1" Type="http://schemas.openxmlformats.org/officeDocument/2006/relationships/slideLayout" Target="../slideLayouts/slideLayout7.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40.xml"/><Relationship Id="rId7" Type="http://schemas.openxmlformats.org/officeDocument/2006/relationships/image" Target="../media/image48.png"/><Relationship Id="rId2" Type="http://schemas.openxmlformats.org/officeDocument/2006/relationships/diagramData" Target="../diagrams/data40.xml"/><Relationship Id="rId1" Type="http://schemas.openxmlformats.org/officeDocument/2006/relationships/slideLayout" Target="../slideLayouts/slideLayout7.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41.xml"/><Relationship Id="rId7" Type="http://schemas.openxmlformats.org/officeDocument/2006/relationships/image" Target="../media/image49.png"/><Relationship Id="rId2" Type="http://schemas.openxmlformats.org/officeDocument/2006/relationships/diagramData" Target="../diagrams/data41.xml"/><Relationship Id="rId1" Type="http://schemas.openxmlformats.org/officeDocument/2006/relationships/slideLayout" Target="../slideLayouts/slideLayout7.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42.xml"/><Relationship Id="rId7" Type="http://schemas.openxmlformats.org/officeDocument/2006/relationships/image" Target="../media/image50.png"/><Relationship Id="rId2" Type="http://schemas.openxmlformats.org/officeDocument/2006/relationships/diagramData" Target="../diagrams/data42.xml"/><Relationship Id="rId1" Type="http://schemas.openxmlformats.org/officeDocument/2006/relationships/slideLayout" Target="../slideLayouts/slideLayout7.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43.xml"/><Relationship Id="rId7" Type="http://schemas.openxmlformats.org/officeDocument/2006/relationships/image" Target="../media/image51.png"/><Relationship Id="rId2" Type="http://schemas.openxmlformats.org/officeDocument/2006/relationships/diagramData" Target="../diagrams/data43.xml"/><Relationship Id="rId1" Type="http://schemas.openxmlformats.org/officeDocument/2006/relationships/slideLayout" Target="../slideLayouts/slideLayout7.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44.xml"/><Relationship Id="rId7" Type="http://schemas.openxmlformats.org/officeDocument/2006/relationships/image" Target="../media/image52.png"/><Relationship Id="rId2" Type="http://schemas.openxmlformats.org/officeDocument/2006/relationships/diagramData" Target="../diagrams/data44.xml"/><Relationship Id="rId1" Type="http://schemas.openxmlformats.org/officeDocument/2006/relationships/slideLayout" Target="../slideLayouts/slideLayout7.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45.xml"/><Relationship Id="rId7" Type="http://schemas.openxmlformats.org/officeDocument/2006/relationships/image" Target="../media/image53.png"/><Relationship Id="rId2" Type="http://schemas.openxmlformats.org/officeDocument/2006/relationships/diagramData" Target="../diagrams/data45.xml"/><Relationship Id="rId1" Type="http://schemas.openxmlformats.org/officeDocument/2006/relationships/slideLayout" Target="../slideLayouts/slideLayout7.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4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2.pn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3.pn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4.pn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5.png"/><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0" y="1"/>
            <a:ext cx="12192000" cy="3657600"/>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2" name="Başlık 1"/>
          <p:cNvSpPr>
            <a:spLocks noGrp="1"/>
          </p:cNvSpPr>
          <p:nvPr>
            <p:ph type="title"/>
          </p:nvPr>
        </p:nvSpPr>
        <p:spPr>
          <a:xfrm>
            <a:off x="5276851" y="3657602"/>
            <a:ext cx="6915150" cy="1606730"/>
          </a:xfrm>
        </p:spPr>
        <p:txBody>
          <a:bodyPr>
            <a:normAutofit/>
          </a:bodyPr>
          <a:lstStyle/>
          <a:p>
            <a:pPr algn="l"/>
            <a:r>
              <a:rPr lang="tr-TR" dirty="0">
                <a:solidFill>
                  <a:srgbClr val="002060"/>
                </a:solidFill>
              </a:rPr>
              <a:t>2019 Teklif </a:t>
            </a:r>
            <a:r>
              <a:rPr lang="tr-TR" dirty="0" smtClean="0">
                <a:solidFill>
                  <a:srgbClr val="002060"/>
                </a:solidFill>
              </a:rPr>
              <a:t>Çağrısı Dönemi</a:t>
            </a:r>
            <a:endParaRPr lang="tr-TR" dirty="0">
              <a:solidFill>
                <a:srgbClr val="002060"/>
              </a:solidFill>
            </a:endParaRPr>
          </a:p>
        </p:txBody>
      </p:sp>
      <p:sp>
        <p:nvSpPr>
          <p:cNvPr id="5" name="Başlık 1"/>
          <p:cNvSpPr txBox="1">
            <a:spLocks/>
          </p:cNvSpPr>
          <p:nvPr/>
        </p:nvSpPr>
        <p:spPr>
          <a:xfrm>
            <a:off x="911424" y="322655"/>
            <a:ext cx="10369151" cy="3012292"/>
          </a:xfrm>
          <a:prstGeom prst="rect">
            <a:avLst/>
          </a:prstGeom>
          <a:effectLst/>
        </p:spPr>
        <p:txBody>
          <a:bodyPr vert="horz" lIns="91440" tIns="45720" rIns="91440" bIns="45720" rtlCol="0" anchor="ctr">
            <a:normAutofit lnSpcReduction="100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dirty="0">
                <a:solidFill>
                  <a:prstClr val="black"/>
                </a:solidFill>
                <a:effectLst>
                  <a:outerShdw blurRad="38100" dist="38100" dir="2700000" algn="tl">
                    <a:srgbClr val="000000">
                      <a:alpha val="43137"/>
                    </a:srgbClr>
                  </a:outerShdw>
                </a:effectLst>
              </a:rPr>
              <a:t>T.C.</a:t>
            </a:r>
          </a:p>
          <a:p>
            <a:r>
              <a:rPr lang="tr-TR" dirty="0" smtClean="0">
                <a:solidFill>
                  <a:prstClr val="black"/>
                </a:solidFill>
                <a:effectLst>
                  <a:outerShdw blurRad="38100" dist="38100" dir="2700000" algn="tl">
                    <a:srgbClr val="000000">
                      <a:alpha val="43137"/>
                    </a:srgbClr>
                  </a:outerShdw>
                </a:effectLst>
              </a:rPr>
              <a:t>İSTANBUL VALİLİĞİ</a:t>
            </a:r>
            <a:endParaRPr lang="tr-TR" dirty="0">
              <a:solidFill>
                <a:prstClr val="black"/>
              </a:solidFill>
              <a:effectLst>
                <a:outerShdw blurRad="38100" dist="38100" dir="2700000" algn="tl">
                  <a:srgbClr val="000000">
                    <a:alpha val="43137"/>
                  </a:srgbClr>
                </a:outerShdw>
              </a:effectLst>
            </a:endParaRPr>
          </a:p>
          <a:p>
            <a:pPr>
              <a:lnSpc>
                <a:spcPct val="150000"/>
              </a:lnSpc>
            </a:pPr>
            <a:r>
              <a:rPr lang="tr-TR" dirty="0">
                <a:solidFill>
                  <a:prstClr val="black"/>
                </a:solidFill>
                <a:effectLst>
                  <a:outerShdw blurRad="38100" dist="38100" dir="2700000" algn="tl">
                    <a:srgbClr val="000000">
                      <a:alpha val="43137"/>
                    </a:srgbClr>
                  </a:outerShdw>
                </a:effectLst>
              </a:rPr>
              <a:t>İL MİLLİ EĞİTİM MÜDÜRLÜĞÜ</a:t>
            </a:r>
          </a:p>
          <a:p>
            <a:r>
              <a:rPr lang="tr-TR" sz="3000" dirty="0">
                <a:solidFill>
                  <a:prstClr val="black"/>
                </a:solidFill>
              </a:rPr>
              <a:t>Strateji Geliştirme Hizmetleri / Ar-Ge Birimi</a:t>
            </a:r>
          </a:p>
          <a:p>
            <a:r>
              <a:rPr lang="tr-TR" sz="3000" dirty="0" smtClean="0">
                <a:solidFill>
                  <a:prstClr val="black"/>
                </a:solidFill>
              </a:rPr>
              <a:t>AB Projeler </a:t>
            </a:r>
            <a:r>
              <a:rPr lang="tr-TR" sz="3000" dirty="0">
                <a:solidFill>
                  <a:prstClr val="black"/>
                </a:solidFill>
              </a:rPr>
              <a:t>Ekibi</a:t>
            </a:r>
          </a:p>
        </p:txBody>
      </p:sp>
      <p:pic>
        <p:nvPicPr>
          <p:cNvPr id="1026" name="Picture 2" descr="erasmus+ logo ile ilgili gÃ¶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298" y="4630490"/>
            <a:ext cx="4829604" cy="983503"/>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5"/>
          <p:cNvSpPr/>
          <p:nvPr/>
        </p:nvSpPr>
        <p:spPr>
          <a:xfrm>
            <a:off x="0" y="6587658"/>
            <a:ext cx="12192000" cy="276225"/>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7" name="Metin kutusu 6"/>
          <p:cNvSpPr txBox="1"/>
          <p:nvPr/>
        </p:nvSpPr>
        <p:spPr>
          <a:xfrm>
            <a:off x="3902387" y="6587271"/>
            <a:ext cx="4387227" cy="276999"/>
          </a:xfrm>
          <a:prstGeom prst="rect">
            <a:avLst/>
          </a:prstGeom>
          <a:noFill/>
        </p:spPr>
        <p:txBody>
          <a:bodyPr wrap="none" rtlCol="0">
            <a:spAutoFit/>
          </a:bodyPr>
          <a:lstStyle/>
          <a:p>
            <a:r>
              <a:rPr lang="tr-TR" sz="1200" dirty="0">
                <a:solidFill>
                  <a:prstClr val="white"/>
                </a:solidFill>
                <a:latin typeface="Segoe UI"/>
              </a:rPr>
              <a:t>Strateji Geliştirme Hizmetleri / Ar-Ge Birimi PEK - Projeler Ekibi</a:t>
            </a:r>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2735"/>
            <a:ext cx="2774774" cy="3590884"/>
          </a:xfrm>
          <a:prstGeom prst="rect">
            <a:avLst/>
          </a:prstGeom>
        </p:spPr>
      </p:pic>
    </p:spTree>
    <p:extLst>
      <p:ext uri="{BB962C8B-B14F-4D97-AF65-F5344CB8AC3E}">
        <p14:creationId xmlns:p14="http://schemas.microsoft.com/office/powerpoint/2010/main" val="21314007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yagram 6"/>
          <p:cNvGraphicFramePr/>
          <p:nvPr>
            <p:extLst/>
          </p:nvPr>
        </p:nvGraphicFramePr>
        <p:xfrm>
          <a:off x="7582280" y="121922"/>
          <a:ext cx="4463415" cy="904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Tablo 3"/>
          <p:cNvGraphicFramePr>
            <a:graphicFrameLocks noGrp="1"/>
          </p:cNvGraphicFramePr>
          <p:nvPr>
            <p:extLst>
              <p:ext uri="{D42A27DB-BD31-4B8C-83A1-F6EECF244321}">
                <p14:modId xmlns:p14="http://schemas.microsoft.com/office/powerpoint/2010/main" val="1627424520"/>
              </p:ext>
            </p:extLst>
          </p:nvPr>
        </p:nvGraphicFramePr>
        <p:xfrm>
          <a:off x="0" y="5795699"/>
          <a:ext cx="12182338" cy="812401"/>
        </p:xfrm>
        <a:graphic>
          <a:graphicData uri="http://schemas.openxmlformats.org/drawingml/2006/table">
            <a:tbl>
              <a:tblPr firstRow="1" bandRow="1">
                <a:tableStyleId>{2D5ABB26-0587-4C30-8999-92F81FD0307C}</a:tableStyleId>
              </a:tblPr>
              <a:tblGrid>
                <a:gridCol w="1952919">
                  <a:extLst>
                    <a:ext uri="{9D8B030D-6E8A-4147-A177-3AD203B41FA5}">
                      <a16:colId xmlns:a16="http://schemas.microsoft.com/office/drawing/2014/main" val="20000"/>
                    </a:ext>
                  </a:extLst>
                </a:gridCol>
                <a:gridCol w="10229419">
                  <a:extLst>
                    <a:ext uri="{9D8B030D-6E8A-4147-A177-3AD203B41FA5}">
                      <a16:colId xmlns:a16="http://schemas.microsoft.com/office/drawing/2014/main" val="20001"/>
                    </a:ext>
                  </a:extLst>
                </a:gridCol>
              </a:tblGrid>
              <a:tr h="429353">
                <a:tc>
                  <a:txBody>
                    <a:bodyPr/>
                    <a:lstStyle/>
                    <a:p>
                      <a:r>
                        <a:rPr lang="tr-TR" i="1" dirty="0">
                          <a:solidFill>
                            <a:srgbClr val="FF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Proje Tanımı</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tr-TR" dirty="0">
                          <a:latin typeface="Segoe UI" panose="020B0502040204020203" pitchFamily="34" charset="0"/>
                          <a:cs typeface="Segoe UI" panose="020B0502040204020203" pitchFamily="34" charset="0"/>
                        </a:rPr>
                        <a:t>Projenizin yenilikçi tarafını ve varsa halihazırda yürütülenlerle ilgisini tanımlayın.</a:t>
                      </a:r>
                      <a:endParaRPr lang="tr-TR" i="0" dirty="0">
                        <a:latin typeface="Segoe UI" panose="020B0502040204020203" pitchFamily="34" charset="0"/>
                        <a:cs typeface="Segoe UI" panose="020B0502040204020203" pitchFamily="34"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r h="383048">
                <a:tc>
                  <a:txBody>
                    <a:bodyPr/>
                    <a:lstStyle/>
                    <a:p>
                      <a:r>
                        <a:rPr lang="tr-TR" i="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Ortaklar</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tr-TR" b="0" i="0" baseline="0" dirty="0">
                          <a:effectLst/>
                          <a:latin typeface="Segoe UI" panose="020B0502040204020203" pitchFamily="34" charset="0"/>
                          <a:cs typeface="Segoe UI" panose="020B0502040204020203" pitchFamily="34" charset="0"/>
                        </a:rPr>
                        <a:t>Proje Ortaklarınızı nasıl seçtiğinizi ve görev sorumlulukları nasıl paylaştığınızı anlatın</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3" name="Resim 2">
            <a:extLst>
              <a:ext uri="{FF2B5EF4-FFF2-40B4-BE49-F238E27FC236}">
                <a16:creationId xmlns:a16="http://schemas.microsoft.com/office/drawing/2014/main" id="{30D780E2-5425-1647-A5B0-CE3398C5E61D}"/>
              </a:ext>
            </a:extLst>
          </p:cNvPr>
          <p:cNvPicPr>
            <a:picLocks noChangeAspect="1"/>
          </p:cNvPicPr>
          <p:nvPr/>
        </p:nvPicPr>
        <p:blipFill>
          <a:blip r:embed="rId7" cstate="print"/>
          <a:stretch>
            <a:fillRect/>
          </a:stretch>
        </p:blipFill>
        <p:spPr>
          <a:xfrm>
            <a:off x="519512" y="1157617"/>
            <a:ext cx="11143314" cy="4638082"/>
          </a:xfrm>
          <a:prstGeom prst="rect">
            <a:avLst/>
          </a:prstGeom>
        </p:spPr>
      </p:pic>
    </p:spTree>
    <p:extLst>
      <p:ext uri="{BB962C8B-B14F-4D97-AF65-F5344CB8AC3E}">
        <p14:creationId xmlns:p14="http://schemas.microsoft.com/office/powerpoint/2010/main" val="18521283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yagram 6"/>
          <p:cNvGraphicFramePr/>
          <p:nvPr>
            <p:extLst/>
          </p:nvPr>
        </p:nvGraphicFramePr>
        <p:xfrm>
          <a:off x="7582280" y="121922"/>
          <a:ext cx="4463415" cy="904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Tablo 3"/>
          <p:cNvGraphicFramePr>
            <a:graphicFrameLocks noGrp="1"/>
          </p:cNvGraphicFramePr>
          <p:nvPr>
            <p:extLst>
              <p:ext uri="{D42A27DB-BD31-4B8C-83A1-F6EECF244321}">
                <p14:modId xmlns:p14="http://schemas.microsoft.com/office/powerpoint/2010/main" val="9070021"/>
              </p:ext>
            </p:extLst>
          </p:nvPr>
        </p:nvGraphicFramePr>
        <p:xfrm>
          <a:off x="0" y="5235107"/>
          <a:ext cx="12182338" cy="1349175"/>
        </p:xfrm>
        <a:graphic>
          <a:graphicData uri="http://schemas.openxmlformats.org/drawingml/2006/table">
            <a:tbl>
              <a:tblPr firstRow="1" bandRow="1">
                <a:tableStyleId>{2D5ABB26-0587-4C30-8999-92F81FD0307C}</a:tableStyleId>
              </a:tblPr>
              <a:tblGrid>
                <a:gridCol w="1952919">
                  <a:extLst>
                    <a:ext uri="{9D8B030D-6E8A-4147-A177-3AD203B41FA5}">
                      <a16:colId xmlns:a16="http://schemas.microsoft.com/office/drawing/2014/main" val="20000"/>
                    </a:ext>
                  </a:extLst>
                </a:gridCol>
                <a:gridCol w="10229419">
                  <a:extLst>
                    <a:ext uri="{9D8B030D-6E8A-4147-A177-3AD203B41FA5}">
                      <a16:colId xmlns:a16="http://schemas.microsoft.com/office/drawing/2014/main" val="20001"/>
                    </a:ext>
                  </a:extLst>
                </a:gridCol>
              </a:tblGrid>
              <a:tr h="709095">
                <a:tc>
                  <a:txBody>
                    <a:bodyPr/>
                    <a:lstStyle/>
                    <a:p>
                      <a:r>
                        <a:rPr lang="tr-TR" i="1" dirty="0">
                          <a:solidFill>
                            <a:srgbClr val="FF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Proje Tanımı</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tr-TR" dirty="0">
                          <a:latin typeface="Segoe UI" panose="020B0502040204020203" pitchFamily="34" charset="0"/>
                          <a:cs typeface="Segoe UI" panose="020B0502040204020203" pitchFamily="34" charset="0"/>
                        </a:rPr>
                        <a:t>Doldurulması zorunlu olmayan alanlardan birisidir.</a:t>
                      </a:r>
                    </a:p>
                    <a:p>
                      <a:pPr algn="r"/>
                      <a:r>
                        <a:rPr lang="tr-TR" i="0" dirty="0">
                          <a:latin typeface="Segoe UI" panose="020B0502040204020203" pitchFamily="34" charset="0"/>
                          <a:cs typeface="Segoe UI" panose="020B0502040204020203" pitchFamily="34" charset="0"/>
                        </a:rPr>
                        <a:t>Eğer varsa projeye resmi olmadan katılan ortaklarla ilgili bilgi veriniz.</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r h="632621">
                <a:tc>
                  <a:txBody>
                    <a:bodyPr/>
                    <a:lstStyle/>
                    <a:p>
                      <a:r>
                        <a:rPr lang="tr-TR" i="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İşbirliği</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tr-TR" b="0" i="0" baseline="0" dirty="0">
                          <a:effectLst/>
                          <a:latin typeface="Segoe UI" panose="020B0502040204020203" pitchFamily="34" charset="0"/>
                          <a:cs typeface="Segoe UI" panose="020B0502040204020203" pitchFamily="34" charset="0"/>
                        </a:rPr>
                        <a:t>Ortaklığınız bölgesel iş birliğini içeriyorsa; </a:t>
                      </a:r>
                      <a:r>
                        <a:rPr lang="tr-TR" sz="1800" b="0" i="0" kern="1200" dirty="0">
                          <a:solidFill>
                            <a:schemeClr val="tx1"/>
                          </a:solidFill>
                          <a:effectLst/>
                          <a:latin typeface="+mn-lt"/>
                          <a:ea typeface="+mn-ea"/>
                          <a:cs typeface="+mn-cs"/>
                        </a:rPr>
                        <a:t>Bu organizasyonların projenin stratejik bir boyuta ve sürdürülebilir bir etki yaratmasına nasıl yardımcı olup olmayacağını açıklayınız.</a:t>
                      </a:r>
                      <a:endParaRPr lang="tr-TR" b="0" i="0" baseline="0" dirty="0">
                        <a:effectLst/>
                        <a:latin typeface="Segoe UI" panose="020B0502040204020203" pitchFamily="34" charset="0"/>
                        <a:cs typeface="Segoe UI" panose="020B0502040204020203" pitchFamily="34"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2" name="Resim 1">
            <a:extLst>
              <a:ext uri="{FF2B5EF4-FFF2-40B4-BE49-F238E27FC236}">
                <a16:creationId xmlns:a16="http://schemas.microsoft.com/office/drawing/2014/main" id="{219DF450-5273-4048-9F14-1CD605AEDCE0}"/>
              </a:ext>
            </a:extLst>
          </p:cNvPr>
          <p:cNvPicPr>
            <a:picLocks noChangeAspect="1"/>
          </p:cNvPicPr>
          <p:nvPr/>
        </p:nvPicPr>
        <p:blipFill>
          <a:blip r:embed="rId7" cstate="print"/>
          <a:stretch>
            <a:fillRect/>
          </a:stretch>
        </p:blipFill>
        <p:spPr>
          <a:xfrm>
            <a:off x="0" y="2050915"/>
            <a:ext cx="12192000" cy="2756170"/>
          </a:xfrm>
          <a:prstGeom prst="rect">
            <a:avLst/>
          </a:prstGeom>
        </p:spPr>
      </p:pic>
    </p:spTree>
    <p:extLst>
      <p:ext uri="{BB962C8B-B14F-4D97-AF65-F5344CB8AC3E}">
        <p14:creationId xmlns:p14="http://schemas.microsoft.com/office/powerpoint/2010/main" val="24133826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yagram 6"/>
          <p:cNvGraphicFramePr/>
          <p:nvPr>
            <p:extLst>
              <p:ext uri="{D42A27DB-BD31-4B8C-83A1-F6EECF244321}">
                <p14:modId xmlns:p14="http://schemas.microsoft.com/office/powerpoint/2010/main" val="1801895152"/>
              </p:ext>
            </p:extLst>
          </p:nvPr>
        </p:nvGraphicFramePr>
        <p:xfrm>
          <a:off x="7582280" y="121922"/>
          <a:ext cx="4463415" cy="904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Tablo 3"/>
          <p:cNvGraphicFramePr>
            <a:graphicFrameLocks noGrp="1"/>
          </p:cNvGraphicFramePr>
          <p:nvPr>
            <p:extLst>
              <p:ext uri="{D42A27DB-BD31-4B8C-83A1-F6EECF244321}">
                <p14:modId xmlns:p14="http://schemas.microsoft.com/office/powerpoint/2010/main" val="3325753113"/>
              </p:ext>
            </p:extLst>
          </p:nvPr>
        </p:nvGraphicFramePr>
        <p:xfrm>
          <a:off x="9662" y="5916817"/>
          <a:ext cx="12182338" cy="583842"/>
        </p:xfrm>
        <a:graphic>
          <a:graphicData uri="http://schemas.openxmlformats.org/drawingml/2006/table">
            <a:tbl>
              <a:tblPr firstRow="1" bandRow="1">
                <a:tableStyleId>{2D5ABB26-0587-4C30-8999-92F81FD0307C}</a:tableStyleId>
              </a:tblPr>
              <a:tblGrid>
                <a:gridCol w="1952919">
                  <a:extLst>
                    <a:ext uri="{9D8B030D-6E8A-4147-A177-3AD203B41FA5}">
                      <a16:colId xmlns:a16="http://schemas.microsoft.com/office/drawing/2014/main" val="20000"/>
                    </a:ext>
                  </a:extLst>
                </a:gridCol>
                <a:gridCol w="10229419">
                  <a:extLst>
                    <a:ext uri="{9D8B030D-6E8A-4147-A177-3AD203B41FA5}">
                      <a16:colId xmlns:a16="http://schemas.microsoft.com/office/drawing/2014/main" val="20001"/>
                    </a:ext>
                  </a:extLst>
                </a:gridCol>
              </a:tblGrid>
              <a:tr h="467002">
                <a:tc>
                  <a:txBody>
                    <a:bodyPr/>
                    <a:lstStyle/>
                    <a:p>
                      <a:r>
                        <a:rPr lang="tr-TR" i="1" dirty="0">
                          <a:solidFill>
                            <a:srgbClr val="FF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Proje Tanımı</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tr-TR" dirty="0">
                          <a:latin typeface="Segoe UI" panose="020B0502040204020203" pitchFamily="34" charset="0"/>
                          <a:cs typeface="Segoe UI" panose="020B0502040204020203" pitchFamily="34" charset="0"/>
                        </a:rPr>
                        <a:t>KA229 Projelerinde ise Proje Tanımı yukarıdaki 3 alandan ibarettir. </a:t>
                      </a:r>
                      <a:endParaRPr lang="tr-TR" i="0" dirty="0">
                        <a:latin typeface="Segoe UI" panose="020B0502040204020203" pitchFamily="34" charset="0"/>
                        <a:cs typeface="Segoe UI" panose="020B0502040204020203" pitchFamily="34"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endParaRPr lang="tr-TR" sz="100" i="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endParaRPr lang="tr-TR" sz="100" b="0" i="0" baseline="0" dirty="0">
                        <a:effectLst/>
                        <a:latin typeface="Segoe UI" panose="020B0502040204020203" pitchFamily="34" charset="0"/>
                        <a:cs typeface="Segoe UI" panose="020B0502040204020203" pitchFamily="34"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3" name="Resim 2">
            <a:extLst>
              <a:ext uri="{FF2B5EF4-FFF2-40B4-BE49-F238E27FC236}">
                <a16:creationId xmlns:a16="http://schemas.microsoft.com/office/drawing/2014/main" id="{B34F88F0-59FD-F140-82C1-774DA33C468E}"/>
              </a:ext>
            </a:extLst>
          </p:cNvPr>
          <p:cNvPicPr>
            <a:picLocks noChangeAspect="1"/>
          </p:cNvPicPr>
          <p:nvPr/>
        </p:nvPicPr>
        <p:blipFill>
          <a:blip r:embed="rId7" cstate="print"/>
          <a:stretch>
            <a:fillRect/>
          </a:stretch>
        </p:blipFill>
        <p:spPr>
          <a:xfrm>
            <a:off x="1772765" y="1120454"/>
            <a:ext cx="10125208" cy="4702277"/>
          </a:xfrm>
          <a:prstGeom prst="rect">
            <a:avLst/>
          </a:prstGeom>
        </p:spPr>
      </p:pic>
      <p:sp>
        <p:nvSpPr>
          <p:cNvPr id="5" name="Metin kutusu 4">
            <a:extLst>
              <a:ext uri="{FF2B5EF4-FFF2-40B4-BE49-F238E27FC236}">
                <a16:creationId xmlns:a16="http://schemas.microsoft.com/office/drawing/2014/main" id="{340E9B6C-D964-4F44-BE75-4E67FCEF2C8E}"/>
              </a:ext>
            </a:extLst>
          </p:cNvPr>
          <p:cNvSpPr txBox="1"/>
          <p:nvPr/>
        </p:nvSpPr>
        <p:spPr>
          <a:xfrm>
            <a:off x="52849" y="1818289"/>
            <a:ext cx="1555234" cy="707886"/>
          </a:xfrm>
          <a:prstGeom prst="rect">
            <a:avLst/>
          </a:prstGeom>
          <a:noFill/>
        </p:spPr>
        <p:txBody>
          <a:bodyPr wrap="none" rtlCol="0">
            <a:spAutoFit/>
          </a:bodyPr>
          <a:lstStyle/>
          <a:p>
            <a:r>
              <a:rPr lang="tr-TR" sz="4000" b="1" dirty="0">
                <a:solidFill>
                  <a:srgbClr val="FF0000"/>
                </a:solidFill>
                <a:latin typeface="Calibri" panose="020F0502020204030204" pitchFamily="34" charset="0"/>
                <a:cs typeface="Calibri" panose="020F0502020204030204" pitchFamily="34" charset="0"/>
              </a:rPr>
              <a:t>KA229</a:t>
            </a:r>
          </a:p>
        </p:txBody>
      </p:sp>
    </p:spTree>
    <p:extLst>
      <p:ext uri="{BB962C8B-B14F-4D97-AF65-F5344CB8AC3E}">
        <p14:creationId xmlns:p14="http://schemas.microsoft.com/office/powerpoint/2010/main" val="16230500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yagram 6"/>
          <p:cNvGraphicFramePr/>
          <p:nvPr>
            <p:extLst/>
          </p:nvPr>
        </p:nvGraphicFramePr>
        <p:xfrm>
          <a:off x="7582280" y="121922"/>
          <a:ext cx="4463415" cy="904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Tablo 3"/>
          <p:cNvGraphicFramePr>
            <a:graphicFrameLocks noGrp="1"/>
          </p:cNvGraphicFramePr>
          <p:nvPr>
            <p:extLst>
              <p:ext uri="{D42A27DB-BD31-4B8C-83A1-F6EECF244321}">
                <p14:modId xmlns:p14="http://schemas.microsoft.com/office/powerpoint/2010/main" val="1486004257"/>
              </p:ext>
            </p:extLst>
          </p:nvPr>
        </p:nvGraphicFramePr>
        <p:xfrm>
          <a:off x="9662" y="4738004"/>
          <a:ext cx="12182338" cy="1950720"/>
        </p:xfrm>
        <a:graphic>
          <a:graphicData uri="http://schemas.openxmlformats.org/drawingml/2006/table">
            <a:tbl>
              <a:tblPr firstRow="1" bandRow="1">
                <a:tableStyleId>{2D5ABB26-0587-4C30-8999-92F81FD0307C}</a:tableStyleId>
              </a:tblPr>
              <a:tblGrid>
                <a:gridCol w="1131241">
                  <a:extLst>
                    <a:ext uri="{9D8B030D-6E8A-4147-A177-3AD203B41FA5}">
                      <a16:colId xmlns:a16="http://schemas.microsoft.com/office/drawing/2014/main" val="20000"/>
                    </a:ext>
                  </a:extLst>
                </a:gridCol>
                <a:gridCol w="11051097">
                  <a:extLst>
                    <a:ext uri="{9D8B030D-6E8A-4147-A177-3AD203B41FA5}">
                      <a16:colId xmlns:a16="http://schemas.microsoft.com/office/drawing/2014/main" val="20001"/>
                    </a:ext>
                  </a:extLst>
                </a:gridCol>
              </a:tblGrid>
              <a:tr h="622272">
                <a:tc>
                  <a:txBody>
                    <a:bodyPr/>
                    <a:lstStyle/>
                    <a:p>
                      <a:r>
                        <a:rPr lang="tr-TR" i="1" dirty="0">
                          <a:solidFill>
                            <a:srgbClr val="FF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Proje Tanımı</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tr-TR" sz="1800" b="0" i="0" kern="1200" dirty="0">
                          <a:solidFill>
                            <a:schemeClr val="tx1"/>
                          </a:solidFill>
                          <a:effectLst/>
                          <a:latin typeface="Segoe UI" panose="020B0502040204020203" pitchFamily="34" charset="0"/>
                          <a:ea typeface="+mn-ea"/>
                          <a:cs typeface="Segoe UI" panose="020B0502040204020203" pitchFamily="34" charset="0"/>
                        </a:rPr>
                        <a:t>Projenizin hazırlanması, uygulanması veya takibi için </a:t>
                      </a:r>
                      <a:r>
                        <a:rPr lang="tr-TR" sz="1800" b="0" i="0" kern="1200" dirty="0" err="1">
                          <a:solidFill>
                            <a:schemeClr val="tx1"/>
                          </a:solidFill>
                          <a:effectLst/>
                          <a:latin typeface="Segoe UI" panose="020B0502040204020203" pitchFamily="34" charset="0"/>
                          <a:ea typeface="+mn-ea"/>
                          <a:cs typeface="Segoe UI" panose="020B0502040204020203" pitchFamily="34" charset="0"/>
                        </a:rPr>
                        <a:t>eTwinning</a:t>
                      </a:r>
                      <a:r>
                        <a:rPr lang="tr-TR" sz="1800" b="0" i="0" kern="1200" dirty="0">
                          <a:solidFill>
                            <a:schemeClr val="tx1"/>
                          </a:solidFill>
                          <a:effectLst/>
                          <a:latin typeface="Segoe UI" panose="020B0502040204020203" pitchFamily="34" charset="0"/>
                          <a:ea typeface="+mn-ea"/>
                          <a:cs typeface="Segoe UI" panose="020B0502040204020203" pitchFamily="34" charset="0"/>
                        </a:rPr>
                        <a:t>, Okul Eğitim Geçidi veya Erasmus + Proje Sonuçları Platformunu kullanmayı mı düşünüyorsanız bu bölümlerde açıklayınız</a:t>
                      </a:r>
                      <a:endParaRPr lang="tr-TR" i="0" dirty="0">
                        <a:latin typeface="Segoe UI" panose="020B0502040204020203" pitchFamily="34" charset="0"/>
                        <a:cs typeface="Segoe UI" panose="020B0502040204020203" pitchFamily="34"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r h="298804">
                <a:tc>
                  <a:txBody>
                    <a:bodyPr/>
                    <a:lstStyle/>
                    <a:p>
                      <a:r>
                        <a:rPr lang="tr-TR" sz="1600" b="1" i="0" kern="1200" dirty="0">
                          <a:solidFill>
                            <a:schemeClr val="tx1"/>
                          </a:solidFill>
                          <a:effectLst/>
                          <a:latin typeface="Segoe UI" panose="020B0502040204020203" pitchFamily="34" charset="0"/>
                          <a:ea typeface="+mn-ea"/>
                          <a:cs typeface="Segoe UI" panose="020B0502040204020203" pitchFamily="34" charset="0"/>
                        </a:rPr>
                        <a:t>Açıklama</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tr-TR" sz="1600" b="0" i="0" kern="1200" dirty="0">
                          <a:solidFill>
                            <a:schemeClr val="tx1"/>
                          </a:solidFill>
                          <a:effectLst/>
                          <a:latin typeface="Segoe UI" panose="020B0502040204020203" pitchFamily="34" charset="0"/>
                          <a:ea typeface="+mn-ea"/>
                          <a:cs typeface="Segoe UI" panose="020B0502040204020203" pitchFamily="34" charset="0"/>
                        </a:rPr>
                        <a:t>Uzmanların başvurunuzu yalnızca başvuru formunda verilen bilgiler temelinde değerlendireceklerini lütfen unutmayın. Bu nedenle, bu soruya cevap verirken, üzerinde kurmayı planladığınız </a:t>
                      </a:r>
                      <a:r>
                        <a:rPr lang="tr-TR" sz="1600" b="0" i="0" kern="1200" dirty="0" err="1">
                          <a:solidFill>
                            <a:schemeClr val="tx1"/>
                          </a:solidFill>
                          <a:effectLst/>
                          <a:latin typeface="Segoe UI" panose="020B0502040204020203" pitchFamily="34" charset="0"/>
                          <a:ea typeface="+mn-ea"/>
                          <a:cs typeface="Segoe UI" panose="020B0502040204020203" pitchFamily="34" charset="0"/>
                        </a:rPr>
                        <a:t>eTwinning</a:t>
                      </a:r>
                      <a:r>
                        <a:rPr lang="tr-TR" sz="1600" b="0" i="0" kern="1200" dirty="0">
                          <a:solidFill>
                            <a:schemeClr val="tx1"/>
                          </a:solidFill>
                          <a:effectLst/>
                          <a:latin typeface="Segoe UI" panose="020B0502040204020203" pitchFamily="34" charset="0"/>
                          <a:ea typeface="+mn-ea"/>
                          <a:cs typeface="Segoe UI" panose="020B0502040204020203" pitchFamily="34" charset="0"/>
                        </a:rPr>
                        <a:t> projelerini açıkladığınızdan emin olun. Aynı şekilde, bilirkişilerin başvurunuzun kalitesine ilişkin değerlendirmesinden bağımsız olarak, Ulusal Ajansın </a:t>
                      </a:r>
                      <a:r>
                        <a:rPr lang="tr-TR" sz="1600" b="0" i="0" kern="1200" dirty="0" err="1">
                          <a:solidFill>
                            <a:schemeClr val="tx1"/>
                          </a:solidFill>
                          <a:effectLst/>
                          <a:latin typeface="Segoe UI" panose="020B0502040204020203" pitchFamily="34" charset="0"/>
                          <a:ea typeface="+mn-ea"/>
                          <a:cs typeface="Segoe UI" panose="020B0502040204020203" pitchFamily="34" charset="0"/>
                        </a:rPr>
                        <a:t>eTwinning</a:t>
                      </a:r>
                      <a:r>
                        <a:rPr lang="tr-TR" sz="1600" b="0" i="0" kern="1200" dirty="0">
                          <a:solidFill>
                            <a:schemeClr val="tx1"/>
                          </a:solidFill>
                          <a:effectLst/>
                          <a:latin typeface="Segoe UI" panose="020B0502040204020203" pitchFamily="34" charset="0"/>
                          <a:ea typeface="+mn-ea"/>
                          <a:cs typeface="Segoe UI" panose="020B0502040204020203" pitchFamily="34" charset="0"/>
                        </a:rPr>
                        <a:t> projeniz (</a:t>
                      </a:r>
                      <a:r>
                        <a:rPr lang="tr-TR" sz="1600" b="0" i="0" kern="1200" dirty="0" err="1">
                          <a:solidFill>
                            <a:schemeClr val="tx1"/>
                          </a:solidFill>
                          <a:effectLst/>
                          <a:latin typeface="Segoe UI" panose="020B0502040204020203" pitchFamily="34" charset="0"/>
                          <a:ea typeface="+mn-ea"/>
                          <a:cs typeface="Segoe UI" panose="020B0502040204020203" pitchFamily="34" charset="0"/>
                        </a:rPr>
                        <a:t>ler</a:t>
                      </a:r>
                      <a:r>
                        <a:rPr lang="tr-TR" sz="1600" b="0" i="0" kern="1200" dirty="0">
                          <a:solidFill>
                            <a:schemeClr val="tx1"/>
                          </a:solidFill>
                          <a:effectLst/>
                          <a:latin typeface="Segoe UI" panose="020B0502040204020203" pitchFamily="34" charset="0"/>
                          <a:ea typeface="+mn-ea"/>
                          <a:cs typeface="Segoe UI" panose="020B0502040204020203" pitchFamily="34" charset="0"/>
                        </a:rPr>
                        <a:t>) </a:t>
                      </a:r>
                      <a:r>
                        <a:rPr lang="tr-TR" sz="1600" b="0" i="0" kern="1200" dirty="0" err="1">
                          <a:solidFill>
                            <a:schemeClr val="tx1"/>
                          </a:solidFill>
                          <a:effectLst/>
                          <a:latin typeface="Segoe UI" panose="020B0502040204020203" pitchFamily="34" charset="0"/>
                          <a:ea typeface="+mn-ea"/>
                          <a:cs typeface="Segoe UI" panose="020B0502040204020203" pitchFamily="34" charset="0"/>
                        </a:rPr>
                        <a:t>inizle</a:t>
                      </a:r>
                      <a:r>
                        <a:rPr lang="tr-TR" sz="1600" b="0" i="0" kern="1200" dirty="0">
                          <a:solidFill>
                            <a:schemeClr val="tx1"/>
                          </a:solidFill>
                          <a:effectLst/>
                          <a:latin typeface="Segoe UI" panose="020B0502040204020203" pitchFamily="34" charset="0"/>
                          <a:ea typeface="+mn-ea"/>
                          <a:cs typeface="Segoe UI" panose="020B0502040204020203" pitchFamily="34" charset="0"/>
                        </a:rPr>
                        <a:t> ilgili verilen bilgileri doğrulayabileceğini lütfen unutmayın. Bilgilerin doğru olmaması durumunda, başvurunuz diskalifiye edilebilir.</a:t>
                      </a:r>
                      <a:endParaRPr lang="tr-TR" sz="100" b="0" i="0" baseline="0" dirty="0">
                        <a:effectLst/>
                        <a:latin typeface="Segoe UI" panose="020B0502040204020203" pitchFamily="34" charset="0"/>
                        <a:cs typeface="Segoe UI" panose="020B0502040204020203" pitchFamily="34"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2" name="Resim 1">
            <a:extLst>
              <a:ext uri="{FF2B5EF4-FFF2-40B4-BE49-F238E27FC236}">
                <a16:creationId xmlns:a16="http://schemas.microsoft.com/office/drawing/2014/main" id="{B1876447-25A5-DD4D-B580-D642BCF66BC3}"/>
              </a:ext>
            </a:extLst>
          </p:cNvPr>
          <p:cNvPicPr>
            <a:picLocks noChangeAspect="1"/>
          </p:cNvPicPr>
          <p:nvPr/>
        </p:nvPicPr>
        <p:blipFill rotWithShape="1">
          <a:blip r:embed="rId7" cstate="print"/>
          <a:srcRect b="20147"/>
          <a:stretch/>
        </p:blipFill>
        <p:spPr>
          <a:xfrm>
            <a:off x="1145203" y="1232250"/>
            <a:ext cx="9911255" cy="3505754"/>
          </a:xfrm>
          <a:prstGeom prst="rect">
            <a:avLst/>
          </a:prstGeom>
        </p:spPr>
      </p:pic>
      <p:sp>
        <p:nvSpPr>
          <p:cNvPr id="5" name="Metin kutusu 4">
            <a:extLst>
              <a:ext uri="{FF2B5EF4-FFF2-40B4-BE49-F238E27FC236}">
                <a16:creationId xmlns:a16="http://schemas.microsoft.com/office/drawing/2014/main" id="{340E9B6C-D964-4F44-BE75-4E67FCEF2C8E}"/>
              </a:ext>
            </a:extLst>
          </p:cNvPr>
          <p:cNvSpPr txBox="1"/>
          <p:nvPr/>
        </p:nvSpPr>
        <p:spPr>
          <a:xfrm>
            <a:off x="9661" y="2277241"/>
            <a:ext cx="1555234" cy="707886"/>
          </a:xfrm>
          <a:prstGeom prst="rect">
            <a:avLst/>
          </a:prstGeom>
          <a:noFill/>
        </p:spPr>
        <p:txBody>
          <a:bodyPr wrap="none" rtlCol="0">
            <a:spAutoFit/>
          </a:bodyPr>
          <a:lstStyle/>
          <a:p>
            <a:r>
              <a:rPr lang="tr-TR" sz="4000" b="1" dirty="0">
                <a:solidFill>
                  <a:srgbClr val="FF0000"/>
                </a:solidFill>
                <a:latin typeface="Calibri" panose="020F0502020204030204" pitchFamily="34" charset="0"/>
                <a:cs typeface="Calibri" panose="020F0502020204030204" pitchFamily="34" charset="0"/>
              </a:rPr>
              <a:t>KA229</a:t>
            </a:r>
          </a:p>
        </p:txBody>
      </p:sp>
    </p:spTree>
    <p:extLst>
      <p:ext uri="{BB962C8B-B14F-4D97-AF65-F5344CB8AC3E}">
        <p14:creationId xmlns:p14="http://schemas.microsoft.com/office/powerpoint/2010/main" val="24953319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yagram 6"/>
          <p:cNvGraphicFramePr/>
          <p:nvPr>
            <p:extLst>
              <p:ext uri="{D42A27DB-BD31-4B8C-83A1-F6EECF244321}">
                <p14:modId xmlns:p14="http://schemas.microsoft.com/office/powerpoint/2010/main" val="4234796164"/>
              </p:ext>
            </p:extLst>
          </p:nvPr>
        </p:nvGraphicFramePr>
        <p:xfrm>
          <a:off x="7582280" y="121922"/>
          <a:ext cx="4463415" cy="904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Tablo 3"/>
          <p:cNvGraphicFramePr>
            <a:graphicFrameLocks noGrp="1"/>
          </p:cNvGraphicFramePr>
          <p:nvPr>
            <p:extLst>
              <p:ext uri="{D42A27DB-BD31-4B8C-83A1-F6EECF244321}">
                <p14:modId xmlns:p14="http://schemas.microsoft.com/office/powerpoint/2010/main" val="3445876560"/>
              </p:ext>
            </p:extLst>
          </p:nvPr>
        </p:nvGraphicFramePr>
        <p:xfrm>
          <a:off x="9662" y="4738004"/>
          <a:ext cx="12182338" cy="988032"/>
        </p:xfrm>
        <a:graphic>
          <a:graphicData uri="http://schemas.openxmlformats.org/drawingml/2006/table">
            <a:tbl>
              <a:tblPr firstRow="1" bandRow="1">
                <a:tableStyleId>{2D5ABB26-0587-4C30-8999-92F81FD0307C}</a:tableStyleId>
              </a:tblPr>
              <a:tblGrid>
                <a:gridCol w="1952919">
                  <a:extLst>
                    <a:ext uri="{9D8B030D-6E8A-4147-A177-3AD203B41FA5}">
                      <a16:colId xmlns:a16="http://schemas.microsoft.com/office/drawing/2014/main" val="20000"/>
                    </a:ext>
                  </a:extLst>
                </a:gridCol>
                <a:gridCol w="10229419">
                  <a:extLst>
                    <a:ext uri="{9D8B030D-6E8A-4147-A177-3AD203B41FA5}">
                      <a16:colId xmlns:a16="http://schemas.microsoft.com/office/drawing/2014/main" val="20001"/>
                    </a:ext>
                  </a:extLst>
                </a:gridCol>
              </a:tblGrid>
              <a:tr h="622272">
                <a:tc>
                  <a:txBody>
                    <a:bodyPr/>
                    <a:lstStyle/>
                    <a:p>
                      <a:r>
                        <a:rPr lang="tr-TR" i="1" dirty="0">
                          <a:solidFill>
                            <a:srgbClr val="FF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Hazırlık</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tr-TR" sz="1800" b="0" i="0" kern="1200" dirty="0">
                          <a:solidFill>
                            <a:schemeClr val="tx1"/>
                          </a:solidFill>
                          <a:effectLst/>
                          <a:latin typeface="Segoe UI" panose="020B0502040204020203" pitchFamily="34" charset="0"/>
                          <a:ea typeface="+mn-ea"/>
                          <a:cs typeface="Segoe UI" panose="020B0502040204020203" pitchFamily="34" charset="0"/>
                        </a:rPr>
                        <a:t>Proje kapsamında gerçekleştireceğiniz faaliyetlerin hazırlık aşamaları hakkında bilgi veriniz.</a:t>
                      </a:r>
                      <a:endParaRPr lang="tr-TR" i="0" dirty="0">
                        <a:latin typeface="Segoe UI" panose="020B0502040204020203" pitchFamily="34" charset="0"/>
                        <a:cs typeface="Segoe UI" panose="020B0502040204020203" pitchFamily="34"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r h="298804">
                <a:tc>
                  <a:txBody>
                    <a:bodyPr/>
                    <a:lstStyle/>
                    <a:p>
                      <a:r>
                        <a:rPr lang="tr-TR" sz="1600" b="1" i="0" kern="1200" dirty="0">
                          <a:solidFill>
                            <a:schemeClr val="tx1"/>
                          </a:solidFill>
                          <a:effectLst/>
                          <a:latin typeface="Segoe UI" panose="020B0502040204020203" pitchFamily="34" charset="0"/>
                          <a:ea typeface="+mn-ea"/>
                          <a:cs typeface="Segoe UI" panose="020B0502040204020203" pitchFamily="34" charset="0"/>
                        </a:rPr>
                        <a:t>Önemli Not</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ase"/>
                      <a:r>
                        <a:rPr lang="tr-TR" sz="1800" b="0" i="0" kern="1200" dirty="0">
                          <a:solidFill>
                            <a:schemeClr val="tx1"/>
                          </a:solidFill>
                          <a:effectLst/>
                          <a:latin typeface="Segoe UI" panose="020B0502040204020203" pitchFamily="34" charset="0"/>
                          <a:ea typeface="+mn-ea"/>
                          <a:cs typeface="Segoe UI" panose="020B0502040204020203" pitchFamily="34" charset="0"/>
                        </a:rPr>
                        <a:t>KA229 Okul Değişimi Ortaklıkları başvurusunda bu bölüm bulunmamaktadır</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6" name="Resim 5">
            <a:extLst>
              <a:ext uri="{FF2B5EF4-FFF2-40B4-BE49-F238E27FC236}">
                <a16:creationId xmlns:a16="http://schemas.microsoft.com/office/drawing/2014/main" id="{89774C2B-62CD-9740-95A1-BDBC7867EB6E}"/>
              </a:ext>
            </a:extLst>
          </p:cNvPr>
          <p:cNvPicPr>
            <a:picLocks noChangeAspect="1"/>
          </p:cNvPicPr>
          <p:nvPr/>
        </p:nvPicPr>
        <p:blipFill>
          <a:blip r:embed="rId7" cstate="print"/>
          <a:stretch>
            <a:fillRect/>
          </a:stretch>
        </p:blipFill>
        <p:spPr>
          <a:xfrm>
            <a:off x="9662" y="1522100"/>
            <a:ext cx="12192000" cy="2720171"/>
          </a:xfrm>
          <a:prstGeom prst="rect">
            <a:avLst/>
          </a:prstGeom>
        </p:spPr>
      </p:pic>
    </p:spTree>
    <p:extLst>
      <p:ext uri="{BB962C8B-B14F-4D97-AF65-F5344CB8AC3E}">
        <p14:creationId xmlns:p14="http://schemas.microsoft.com/office/powerpoint/2010/main" val="9711187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yagram 6"/>
          <p:cNvGraphicFramePr/>
          <p:nvPr>
            <p:extLst>
              <p:ext uri="{D42A27DB-BD31-4B8C-83A1-F6EECF244321}">
                <p14:modId xmlns:p14="http://schemas.microsoft.com/office/powerpoint/2010/main" val="4275700113"/>
              </p:ext>
            </p:extLst>
          </p:nvPr>
        </p:nvGraphicFramePr>
        <p:xfrm>
          <a:off x="7582280" y="121922"/>
          <a:ext cx="4463415" cy="904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Resim 1">
            <a:extLst>
              <a:ext uri="{FF2B5EF4-FFF2-40B4-BE49-F238E27FC236}">
                <a16:creationId xmlns:a16="http://schemas.microsoft.com/office/drawing/2014/main" id="{29776959-187A-1F49-B106-C598F2D9EB51}"/>
              </a:ext>
            </a:extLst>
          </p:cNvPr>
          <p:cNvPicPr>
            <a:picLocks noChangeAspect="1"/>
          </p:cNvPicPr>
          <p:nvPr/>
        </p:nvPicPr>
        <p:blipFill>
          <a:blip r:embed="rId7" cstate="print"/>
          <a:stretch>
            <a:fillRect/>
          </a:stretch>
        </p:blipFill>
        <p:spPr>
          <a:xfrm>
            <a:off x="1694761" y="1215630"/>
            <a:ext cx="8816646" cy="4247378"/>
          </a:xfrm>
          <a:prstGeom prst="rect">
            <a:avLst/>
          </a:prstGeom>
        </p:spPr>
      </p:pic>
      <p:graphicFrame>
        <p:nvGraphicFramePr>
          <p:cNvPr id="4" name="Tablo 3"/>
          <p:cNvGraphicFramePr>
            <a:graphicFrameLocks noGrp="1"/>
          </p:cNvGraphicFramePr>
          <p:nvPr>
            <p:extLst>
              <p:ext uri="{D42A27DB-BD31-4B8C-83A1-F6EECF244321}">
                <p14:modId xmlns:p14="http://schemas.microsoft.com/office/powerpoint/2010/main" val="4123485755"/>
              </p:ext>
            </p:extLst>
          </p:nvPr>
        </p:nvGraphicFramePr>
        <p:xfrm>
          <a:off x="9662" y="5607198"/>
          <a:ext cx="12182338" cy="937672"/>
        </p:xfrm>
        <a:graphic>
          <a:graphicData uri="http://schemas.openxmlformats.org/drawingml/2006/table">
            <a:tbl>
              <a:tblPr firstRow="1" bandRow="1">
                <a:tableStyleId>{2D5ABB26-0587-4C30-8999-92F81FD0307C}</a:tableStyleId>
              </a:tblPr>
              <a:tblGrid>
                <a:gridCol w="1952919">
                  <a:extLst>
                    <a:ext uri="{9D8B030D-6E8A-4147-A177-3AD203B41FA5}">
                      <a16:colId xmlns:a16="http://schemas.microsoft.com/office/drawing/2014/main" val="20000"/>
                    </a:ext>
                  </a:extLst>
                </a:gridCol>
                <a:gridCol w="10229419">
                  <a:extLst>
                    <a:ext uri="{9D8B030D-6E8A-4147-A177-3AD203B41FA5}">
                      <a16:colId xmlns:a16="http://schemas.microsoft.com/office/drawing/2014/main" val="20001"/>
                    </a:ext>
                  </a:extLst>
                </a:gridCol>
              </a:tblGrid>
              <a:tr h="937672">
                <a:tc>
                  <a:txBody>
                    <a:bodyPr/>
                    <a:lstStyle/>
                    <a:p>
                      <a:r>
                        <a:rPr lang="tr-TR" i="1" dirty="0">
                          <a:solidFill>
                            <a:srgbClr val="FF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Yönetim</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tr-TR" sz="1800" b="0" i="0" kern="1200" dirty="0">
                          <a:solidFill>
                            <a:schemeClr val="tx1"/>
                          </a:solidFill>
                          <a:effectLst/>
                          <a:latin typeface="Segoe UI" panose="020B0502040204020203" pitchFamily="34" charset="0"/>
                          <a:ea typeface="+mn-ea"/>
                          <a:cs typeface="Segoe UI" panose="020B0502040204020203" pitchFamily="34" charset="0"/>
                        </a:rPr>
                        <a:t>Proje Yönetim Giderleri bütçesini, planlama, ortaklar arasındaki iletişim, küçük ölçekli proje materyalleri, sanal işbirliği, yerel proje faaliyetleri, tanıtım, yayma ve diğer finansman türleri tarafından kapsanmayan benzer faaliyetler için kullanabilirsiniz.</a:t>
                      </a:r>
                      <a:endParaRPr lang="tr-TR" i="0" dirty="0">
                        <a:latin typeface="Segoe UI" panose="020B0502040204020203" pitchFamily="34" charset="0"/>
                        <a:cs typeface="Segoe UI" panose="020B0502040204020203" pitchFamily="34"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1767513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yagram 6"/>
          <p:cNvGraphicFramePr/>
          <p:nvPr>
            <p:extLst/>
          </p:nvPr>
        </p:nvGraphicFramePr>
        <p:xfrm>
          <a:off x="7582280" y="121922"/>
          <a:ext cx="4463415" cy="904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Resim 2">
            <a:extLst>
              <a:ext uri="{FF2B5EF4-FFF2-40B4-BE49-F238E27FC236}">
                <a16:creationId xmlns:a16="http://schemas.microsoft.com/office/drawing/2014/main" id="{628EFD15-E269-A44B-8D50-EA445AF3CC12}"/>
              </a:ext>
            </a:extLst>
          </p:cNvPr>
          <p:cNvPicPr>
            <a:picLocks noChangeAspect="1"/>
          </p:cNvPicPr>
          <p:nvPr/>
        </p:nvPicPr>
        <p:blipFill>
          <a:blip r:embed="rId7" cstate="print"/>
          <a:stretch>
            <a:fillRect/>
          </a:stretch>
        </p:blipFill>
        <p:spPr>
          <a:xfrm>
            <a:off x="335907" y="1222028"/>
            <a:ext cx="11529848" cy="3159424"/>
          </a:xfrm>
          <a:prstGeom prst="rect">
            <a:avLst/>
          </a:prstGeom>
        </p:spPr>
      </p:pic>
      <p:graphicFrame>
        <p:nvGraphicFramePr>
          <p:cNvPr id="6" name="Tablo 5">
            <a:extLst>
              <a:ext uri="{FF2B5EF4-FFF2-40B4-BE49-F238E27FC236}">
                <a16:creationId xmlns:a16="http://schemas.microsoft.com/office/drawing/2014/main" id="{296338C8-7F00-5348-82F3-277FF50FB8EA}"/>
              </a:ext>
            </a:extLst>
          </p:cNvPr>
          <p:cNvGraphicFramePr>
            <a:graphicFrameLocks noGrp="1"/>
          </p:cNvGraphicFramePr>
          <p:nvPr>
            <p:extLst>
              <p:ext uri="{D42A27DB-BD31-4B8C-83A1-F6EECF244321}">
                <p14:modId xmlns:p14="http://schemas.microsoft.com/office/powerpoint/2010/main" val="3558579936"/>
              </p:ext>
            </p:extLst>
          </p:nvPr>
        </p:nvGraphicFramePr>
        <p:xfrm>
          <a:off x="9662" y="4381451"/>
          <a:ext cx="12182338" cy="2178740"/>
        </p:xfrm>
        <a:graphic>
          <a:graphicData uri="http://schemas.openxmlformats.org/drawingml/2006/table">
            <a:tbl>
              <a:tblPr firstRow="1" bandRow="1">
                <a:tableStyleId>{2D5ABB26-0587-4C30-8999-92F81FD0307C}</a:tableStyleId>
              </a:tblPr>
              <a:tblGrid>
                <a:gridCol w="1952919">
                  <a:extLst>
                    <a:ext uri="{9D8B030D-6E8A-4147-A177-3AD203B41FA5}">
                      <a16:colId xmlns:a16="http://schemas.microsoft.com/office/drawing/2014/main" val="20000"/>
                    </a:ext>
                  </a:extLst>
                </a:gridCol>
                <a:gridCol w="10229419">
                  <a:extLst>
                    <a:ext uri="{9D8B030D-6E8A-4147-A177-3AD203B41FA5}">
                      <a16:colId xmlns:a16="http://schemas.microsoft.com/office/drawing/2014/main" val="20001"/>
                    </a:ext>
                  </a:extLst>
                </a:gridCol>
              </a:tblGrid>
              <a:tr h="1089370">
                <a:tc>
                  <a:txBody>
                    <a:bodyPr/>
                    <a:lstStyle/>
                    <a:p>
                      <a:r>
                        <a:rPr lang="tr-TR" i="1" dirty="0">
                          <a:solidFill>
                            <a:srgbClr val="FF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Yönetim</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tr-TR" sz="1800" b="0" i="0" kern="1200" dirty="0">
                          <a:solidFill>
                            <a:schemeClr val="tx1"/>
                          </a:solidFill>
                          <a:effectLst/>
                          <a:latin typeface="Segoe UI" panose="020B0502040204020203" pitchFamily="34" charset="0"/>
                          <a:ea typeface="+mn-ea"/>
                          <a:cs typeface="Segoe UI" panose="020B0502040204020203" pitchFamily="34" charset="0"/>
                        </a:rPr>
                        <a:t>Proje kapsamında gerçekleştireceğiniz yapılacak </a:t>
                      </a:r>
                      <a:r>
                        <a:rPr lang="tr-TR" sz="1800" b="0" i="0" kern="1200" dirty="0" err="1">
                          <a:solidFill>
                            <a:schemeClr val="tx1"/>
                          </a:solidFill>
                          <a:effectLst/>
                          <a:latin typeface="Segoe UI" panose="020B0502040204020203" pitchFamily="34" charset="0"/>
                          <a:ea typeface="+mn-ea"/>
                          <a:cs typeface="Segoe UI" panose="020B0502040204020203" pitchFamily="34" charset="0"/>
                        </a:rPr>
                        <a:t>Ulusötesi</a:t>
                      </a:r>
                      <a:r>
                        <a:rPr lang="tr-TR" sz="1800" b="0" i="0" kern="1200" dirty="0">
                          <a:solidFill>
                            <a:schemeClr val="tx1"/>
                          </a:solidFill>
                          <a:effectLst/>
                          <a:latin typeface="Segoe UI" panose="020B0502040204020203" pitchFamily="34" charset="0"/>
                          <a:ea typeface="+mn-ea"/>
                          <a:cs typeface="Segoe UI" panose="020B0502040204020203" pitchFamily="34" charset="0"/>
                        </a:rPr>
                        <a:t> toplantıları </a:t>
                      </a:r>
                      <a:r>
                        <a:rPr lang="tr-TR" sz="1800" b="0" i="0" kern="1200" dirty="0" err="1">
                          <a:solidFill>
                            <a:schemeClr val="tx1"/>
                          </a:solidFill>
                          <a:effectLst/>
                          <a:latin typeface="Segoe UI" panose="020B0502040204020203" pitchFamily="34" charset="0"/>
                          <a:ea typeface="+mn-ea"/>
                          <a:cs typeface="Segoe UI" panose="020B0502040204020203" pitchFamily="34" charset="0"/>
                        </a:rPr>
                        <a:t>ayrıntılandırınız</a:t>
                      </a:r>
                      <a:r>
                        <a:rPr lang="tr-TR" sz="1800" b="0" i="0" kern="1200" dirty="0">
                          <a:solidFill>
                            <a:schemeClr val="tx1"/>
                          </a:solidFill>
                          <a:effectLst/>
                          <a:latin typeface="Segoe UI" panose="020B0502040204020203" pitchFamily="34" charset="0"/>
                          <a:ea typeface="+mn-ea"/>
                          <a:cs typeface="Segoe UI" panose="020B0502040204020203" pitchFamily="34" charset="0"/>
                        </a:rPr>
                        <a:t>.</a:t>
                      </a:r>
                    </a:p>
                    <a:p>
                      <a:pPr algn="r"/>
                      <a:r>
                        <a:rPr lang="tr-TR" sz="1800" b="0" i="0" kern="1200" dirty="0">
                          <a:solidFill>
                            <a:schemeClr val="tx1"/>
                          </a:solidFill>
                          <a:effectLst/>
                          <a:latin typeface="Segoe UI" panose="020B0502040204020203" pitchFamily="34" charset="0"/>
                          <a:ea typeface="+mn-ea"/>
                          <a:cs typeface="Segoe UI" panose="020B0502040204020203" pitchFamily="34" charset="0"/>
                        </a:rPr>
                        <a:t>»Ekle» butonuna basarak eklediğiniz her </a:t>
                      </a:r>
                      <a:r>
                        <a:rPr lang="tr-TR" sz="1800" b="0" i="0" kern="1200" dirty="0" err="1">
                          <a:solidFill>
                            <a:schemeClr val="tx1"/>
                          </a:solidFill>
                          <a:effectLst/>
                          <a:latin typeface="Segoe UI" panose="020B0502040204020203" pitchFamily="34" charset="0"/>
                          <a:ea typeface="+mn-ea"/>
                          <a:cs typeface="Segoe UI" panose="020B0502040204020203" pitchFamily="34" charset="0"/>
                        </a:rPr>
                        <a:t>ulusötesi</a:t>
                      </a:r>
                      <a:r>
                        <a:rPr lang="tr-TR" sz="1800" b="0" i="0" kern="1200" dirty="0">
                          <a:solidFill>
                            <a:schemeClr val="tx1"/>
                          </a:solidFill>
                          <a:effectLst/>
                          <a:latin typeface="Segoe UI" panose="020B0502040204020203" pitchFamily="34" charset="0"/>
                          <a:ea typeface="+mn-ea"/>
                          <a:cs typeface="Segoe UI" panose="020B0502040204020203" pitchFamily="34" charset="0"/>
                        </a:rPr>
                        <a:t> toplantı için Yer, Toplantı Konusu, Tarih ve Katılımcı Sayısını belirtiniz.</a:t>
                      </a:r>
                      <a:endParaRPr lang="tr-TR" i="0" dirty="0">
                        <a:latin typeface="Segoe UI" panose="020B0502040204020203" pitchFamily="34" charset="0"/>
                        <a:cs typeface="Segoe UI" panose="020B0502040204020203" pitchFamily="34"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r h="1089370">
                <a:tc>
                  <a:txBody>
                    <a:bodyPr/>
                    <a:lstStyle/>
                    <a:p>
                      <a:r>
                        <a:rPr lang="tr-TR" sz="1600" b="1" i="0" kern="1200" dirty="0">
                          <a:solidFill>
                            <a:schemeClr val="tx1"/>
                          </a:solidFill>
                          <a:effectLst/>
                          <a:latin typeface="Segoe UI" panose="020B0502040204020203" pitchFamily="34" charset="0"/>
                          <a:ea typeface="+mn-ea"/>
                          <a:cs typeface="Segoe UI" panose="020B0502040204020203" pitchFamily="34" charset="0"/>
                        </a:rPr>
                        <a:t>Önemli Not</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ase"/>
                      <a:r>
                        <a:rPr lang="tr-TR" sz="1800" b="0" i="0" kern="1200" dirty="0" err="1">
                          <a:solidFill>
                            <a:schemeClr val="tx1"/>
                          </a:solidFill>
                          <a:effectLst/>
                          <a:latin typeface="Segoe UI" panose="020B0502040204020203" pitchFamily="34" charset="0"/>
                          <a:ea typeface="+mn-ea"/>
                          <a:cs typeface="Segoe UI" panose="020B0502040204020203" pitchFamily="34" charset="0"/>
                        </a:rPr>
                        <a:t>Ulusötesi</a:t>
                      </a:r>
                      <a:r>
                        <a:rPr lang="tr-TR" sz="1800" b="0" i="0" kern="1200" dirty="0">
                          <a:solidFill>
                            <a:schemeClr val="tx1"/>
                          </a:solidFill>
                          <a:effectLst/>
                          <a:latin typeface="Segoe UI" panose="020B0502040204020203" pitchFamily="34" charset="0"/>
                          <a:ea typeface="+mn-ea"/>
                          <a:cs typeface="Segoe UI" panose="020B0502040204020203" pitchFamily="34" charset="0"/>
                        </a:rPr>
                        <a:t> toplantıları «Eğitim» etkinlikler değildir. Ortaklarınızla yüz üze toplanarak projenizin gidişatını değerlendirdiğiniz toplantılardır. Katılımcı sayısı ve profili toplantının içeriğini uygun olmalıdır.</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784621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yagram 6"/>
          <p:cNvGraphicFramePr/>
          <p:nvPr>
            <p:extLst/>
          </p:nvPr>
        </p:nvGraphicFramePr>
        <p:xfrm>
          <a:off x="7582280" y="121922"/>
          <a:ext cx="4463415" cy="904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Tablo 5">
            <a:extLst>
              <a:ext uri="{FF2B5EF4-FFF2-40B4-BE49-F238E27FC236}">
                <a16:creationId xmlns:a16="http://schemas.microsoft.com/office/drawing/2014/main" id="{296338C8-7F00-5348-82F3-277FF50FB8EA}"/>
              </a:ext>
            </a:extLst>
          </p:cNvPr>
          <p:cNvGraphicFramePr>
            <a:graphicFrameLocks noGrp="1"/>
          </p:cNvGraphicFramePr>
          <p:nvPr>
            <p:extLst>
              <p:ext uri="{D42A27DB-BD31-4B8C-83A1-F6EECF244321}">
                <p14:modId xmlns:p14="http://schemas.microsoft.com/office/powerpoint/2010/main" val="2744828239"/>
              </p:ext>
            </p:extLst>
          </p:nvPr>
        </p:nvGraphicFramePr>
        <p:xfrm>
          <a:off x="9662" y="5407693"/>
          <a:ext cx="12182338" cy="988032"/>
        </p:xfrm>
        <a:graphic>
          <a:graphicData uri="http://schemas.openxmlformats.org/drawingml/2006/table">
            <a:tbl>
              <a:tblPr firstRow="1" bandRow="1">
                <a:tableStyleId>{2D5ABB26-0587-4C30-8999-92F81FD0307C}</a:tableStyleId>
              </a:tblPr>
              <a:tblGrid>
                <a:gridCol w="1952919">
                  <a:extLst>
                    <a:ext uri="{9D8B030D-6E8A-4147-A177-3AD203B41FA5}">
                      <a16:colId xmlns:a16="http://schemas.microsoft.com/office/drawing/2014/main" val="20000"/>
                    </a:ext>
                  </a:extLst>
                </a:gridCol>
                <a:gridCol w="10229419">
                  <a:extLst>
                    <a:ext uri="{9D8B030D-6E8A-4147-A177-3AD203B41FA5}">
                      <a16:colId xmlns:a16="http://schemas.microsoft.com/office/drawing/2014/main" val="20001"/>
                    </a:ext>
                  </a:extLst>
                </a:gridCol>
              </a:tblGrid>
              <a:tr h="622272">
                <a:tc>
                  <a:txBody>
                    <a:bodyPr/>
                    <a:lstStyle/>
                    <a:p>
                      <a:r>
                        <a:rPr lang="tr-TR" i="1" dirty="0">
                          <a:solidFill>
                            <a:srgbClr val="FF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Yönetim</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tr-TR" sz="1800" b="0" i="0" kern="1200" dirty="0">
                          <a:solidFill>
                            <a:schemeClr val="tx1"/>
                          </a:solidFill>
                          <a:effectLst/>
                          <a:latin typeface="Segoe UI" panose="020B0502040204020203" pitchFamily="34" charset="0"/>
                          <a:ea typeface="+mn-ea"/>
                          <a:cs typeface="Segoe UI" panose="020B0502040204020203" pitchFamily="34" charset="0"/>
                        </a:rPr>
                        <a:t>Proje sırasında oluşabilecek riskleri ve bu riskleri bertaraf etmek için alınacak önlemleri anlatınız.</a:t>
                      </a:r>
                      <a:endParaRPr lang="tr-TR" i="0" dirty="0">
                        <a:latin typeface="Segoe UI" panose="020B0502040204020203" pitchFamily="34" charset="0"/>
                        <a:cs typeface="Segoe UI" panose="020B0502040204020203" pitchFamily="34"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r h="298804">
                <a:tc>
                  <a:txBody>
                    <a:bodyPr/>
                    <a:lstStyle/>
                    <a:p>
                      <a:r>
                        <a:rPr lang="tr-TR" sz="1600" b="1" i="0" kern="1200" dirty="0">
                          <a:solidFill>
                            <a:schemeClr val="tx1"/>
                          </a:solidFill>
                          <a:effectLst/>
                          <a:latin typeface="Segoe UI" panose="020B0502040204020203" pitchFamily="34" charset="0"/>
                          <a:ea typeface="+mn-ea"/>
                          <a:cs typeface="Segoe UI" panose="020B0502040204020203" pitchFamily="34" charset="0"/>
                        </a:rPr>
                        <a:t>Önemli Not</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ase"/>
                      <a:r>
                        <a:rPr lang="tr-TR" sz="1800" b="0" i="0" kern="1200" dirty="0">
                          <a:solidFill>
                            <a:schemeClr val="tx1"/>
                          </a:solidFill>
                          <a:effectLst/>
                          <a:latin typeface="Segoe UI" panose="020B0502040204020203" pitchFamily="34" charset="0"/>
                          <a:ea typeface="+mn-ea"/>
                          <a:cs typeface="Segoe UI" panose="020B0502040204020203" pitchFamily="34" charset="0"/>
                        </a:rPr>
                        <a:t>Riskleri belirtirken gerçekçi olmaya özen gösterin.</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2" name="Resim 1">
            <a:extLst>
              <a:ext uri="{FF2B5EF4-FFF2-40B4-BE49-F238E27FC236}">
                <a16:creationId xmlns:a16="http://schemas.microsoft.com/office/drawing/2014/main" id="{1D3241AE-9956-AA44-8B3C-B72DAA0B9B0A}"/>
              </a:ext>
            </a:extLst>
          </p:cNvPr>
          <p:cNvPicPr>
            <a:picLocks noChangeAspect="1"/>
          </p:cNvPicPr>
          <p:nvPr/>
        </p:nvPicPr>
        <p:blipFill>
          <a:blip r:embed="rId7" cstate="print"/>
          <a:stretch>
            <a:fillRect/>
          </a:stretch>
        </p:blipFill>
        <p:spPr>
          <a:xfrm>
            <a:off x="0" y="1196782"/>
            <a:ext cx="12192000" cy="2655147"/>
          </a:xfrm>
          <a:prstGeom prst="rect">
            <a:avLst/>
          </a:prstGeom>
        </p:spPr>
      </p:pic>
      <p:sp>
        <p:nvSpPr>
          <p:cNvPr id="5" name="Metin kutusu 4">
            <a:extLst>
              <a:ext uri="{FF2B5EF4-FFF2-40B4-BE49-F238E27FC236}">
                <a16:creationId xmlns:a16="http://schemas.microsoft.com/office/drawing/2014/main" id="{EF0274D4-7701-1344-8FA8-F9CB477F40B4}"/>
              </a:ext>
            </a:extLst>
          </p:cNvPr>
          <p:cNvSpPr txBox="1"/>
          <p:nvPr/>
        </p:nvSpPr>
        <p:spPr>
          <a:xfrm>
            <a:off x="4269987" y="4275868"/>
            <a:ext cx="3652025" cy="707886"/>
          </a:xfrm>
          <a:prstGeom prst="rect">
            <a:avLst/>
          </a:prstGeom>
          <a:noFill/>
        </p:spPr>
        <p:txBody>
          <a:bodyPr wrap="none" rtlCol="0">
            <a:spAutoFit/>
          </a:bodyPr>
          <a:lstStyle/>
          <a:p>
            <a:r>
              <a:rPr lang="tr-TR" sz="4000" b="1" dirty="0">
                <a:solidFill>
                  <a:srgbClr val="FF0000"/>
                </a:solidFill>
                <a:latin typeface="Calibri" panose="020F0502020204030204" pitchFamily="34" charset="0"/>
                <a:cs typeface="Calibri" panose="020F0502020204030204" pitchFamily="34" charset="0"/>
              </a:rPr>
              <a:t>KA201 ve KA204</a:t>
            </a:r>
          </a:p>
        </p:txBody>
      </p:sp>
    </p:spTree>
    <p:extLst>
      <p:ext uri="{BB962C8B-B14F-4D97-AF65-F5344CB8AC3E}">
        <p14:creationId xmlns:p14="http://schemas.microsoft.com/office/powerpoint/2010/main" val="24292432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yagram 6"/>
          <p:cNvGraphicFramePr/>
          <p:nvPr>
            <p:extLst/>
          </p:nvPr>
        </p:nvGraphicFramePr>
        <p:xfrm>
          <a:off x="7582280" y="121922"/>
          <a:ext cx="4463415" cy="904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Tablo 5">
            <a:extLst>
              <a:ext uri="{FF2B5EF4-FFF2-40B4-BE49-F238E27FC236}">
                <a16:creationId xmlns:a16="http://schemas.microsoft.com/office/drawing/2014/main" id="{296338C8-7F00-5348-82F3-277FF50FB8EA}"/>
              </a:ext>
            </a:extLst>
          </p:cNvPr>
          <p:cNvGraphicFramePr>
            <a:graphicFrameLocks noGrp="1"/>
          </p:cNvGraphicFramePr>
          <p:nvPr>
            <p:extLst>
              <p:ext uri="{D42A27DB-BD31-4B8C-83A1-F6EECF244321}">
                <p14:modId xmlns:p14="http://schemas.microsoft.com/office/powerpoint/2010/main" val="2272303918"/>
              </p:ext>
            </p:extLst>
          </p:nvPr>
        </p:nvGraphicFramePr>
        <p:xfrm>
          <a:off x="0" y="5572856"/>
          <a:ext cx="12182338" cy="1005840"/>
        </p:xfrm>
        <a:graphic>
          <a:graphicData uri="http://schemas.openxmlformats.org/drawingml/2006/table">
            <a:tbl>
              <a:tblPr firstRow="1" bandRow="1">
                <a:tableStyleId>{2D5ABB26-0587-4C30-8999-92F81FD0307C}</a:tableStyleId>
              </a:tblPr>
              <a:tblGrid>
                <a:gridCol w="1952919">
                  <a:extLst>
                    <a:ext uri="{9D8B030D-6E8A-4147-A177-3AD203B41FA5}">
                      <a16:colId xmlns:a16="http://schemas.microsoft.com/office/drawing/2014/main" val="20000"/>
                    </a:ext>
                  </a:extLst>
                </a:gridCol>
                <a:gridCol w="10229419">
                  <a:extLst>
                    <a:ext uri="{9D8B030D-6E8A-4147-A177-3AD203B41FA5}">
                      <a16:colId xmlns:a16="http://schemas.microsoft.com/office/drawing/2014/main" val="20001"/>
                    </a:ext>
                  </a:extLst>
                </a:gridCol>
              </a:tblGrid>
              <a:tr h="622272">
                <a:tc>
                  <a:txBody>
                    <a:bodyPr/>
                    <a:lstStyle/>
                    <a:p>
                      <a:r>
                        <a:rPr lang="tr-TR" i="1" dirty="0">
                          <a:solidFill>
                            <a:srgbClr val="FF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Yönetim</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tr-TR" sz="1800" b="0" i="0" kern="1200" dirty="0">
                          <a:solidFill>
                            <a:schemeClr val="tx1"/>
                          </a:solidFill>
                          <a:effectLst/>
                          <a:latin typeface="Segoe UI" panose="020B0502040204020203" pitchFamily="34" charset="0"/>
                          <a:ea typeface="+mn-ea"/>
                          <a:cs typeface="Segoe UI" panose="020B0502040204020203" pitchFamily="34" charset="0"/>
                        </a:rPr>
                        <a:t>Faaliyetlerin nasıl izleneceğini, başarısının nasıl değerlendirileceğini, proje sırasında oluşabilecek riskleri ve bu riskleri bertaraf etmek için alınacak önlemleri anlatınız.</a:t>
                      </a:r>
                      <a:endParaRPr lang="tr-TR" i="0" dirty="0">
                        <a:latin typeface="Segoe UI" panose="020B0502040204020203" pitchFamily="34" charset="0"/>
                        <a:cs typeface="Segoe UI" panose="020B0502040204020203" pitchFamily="34"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r h="298804">
                <a:tc>
                  <a:txBody>
                    <a:bodyPr/>
                    <a:lstStyle/>
                    <a:p>
                      <a:r>
                        <a:rPr lang="tr-TR" sz="1600" b="1" i="0" kern="1200" dirty="0">
                          <a:solidFill>
                            <a:schemeClr val="tx1"/>
                          </a:solidFill>
                          <a:effectLst/>
                          <a:latin typeface="Segoe UI" panose="020B0502040204020203" pitchFamily="34" charset="0"/>
                          <a:ea typeface="+mn-ea"/>
                          <a:cs typeface="Segoe UI" panose="020B0502040204020203" pitchFamily="34" charset="0"/>
                        </a:rPr>
                        <a:t>Önemli Not</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ase"/>
                      <a:r>
                        <a:rPr lang="tr-TR" sz="1800" b="0" i="0" kern="1200" dirty="0">
                          <a:solidFill>
                            <a:schemeClr val="tx1"/>
                          </a:solidFill>
                          <a:effectLst/>
                          <a:latin typeface="Segoe UI" panose="020B0502040204020203" pitchFamily="34" charset="0"/>
                          <a:ea typeface="+mn-ea"/>
                          <a:cs typeface="Segoe UI" panose="020B0502040204020203" pitchFamily="34" charset="0"/>
                        </a:rPr>
                        <a:t>Riskleri belirtirken gerçekçi olmaya özen gösterin.</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3" name="Resim 2">
            <a:extLst>
              <a:ext uri="{FF2B5EF4-FFF2-40B4-BE49-F238E27FC236}">
                <a16:creationId xmlns:a16="http://schemas.microsoft.com/office/drawing/2014/main" id="{7C7FA0C9-EB97-224B-8C03-1E9A6ED27352}"/>
              </a:ext>
            </a:extLst>
          </p:cNvPr>
          <p:cNvPicPr>
            <a:picLocks noChangeAspect="1"/>
          </p:cNvPicPr>
          <p:nvPr/>
        </p:nvPicPr>
        <p:blipFill>
          <a:blip r:embed="rId7" cstate="print"/>
          <a:stretch>
            <a:fillRect/>
          </a:stretch>
        </p:blipFill>
        <p:spPr>
          <a:xfrm>
            <a:off x="93270" y="1287133"/>
            <a:ext cx="8262166" cy="4285723"/>
          </a:xfrm>
          <a:prstGeom prst="rect">
            <a:avLst/>
          </a:prstGeom>
        </p:spPr>
      </p:pic>
      <p:sp>
        <p:nvSpPr>
          <p:cNvPr id="8" name="Metin kutusu 7">
            <a:extLst>
              <a:ext uri="{FF2B5EF4-FFF2-40B4-BE49-F238E27FC236}">
                <a16:creationId xmlns:a16="http://schemas.microsoft.com/office/drawing/2014/main" id="{06EEF20A-786F-7544-A7EA-6E3A0B0E4144}"/>
              </a:ext>
            </a:extLst>
          </p:cNvPr>
          <p:cNvSpPr txBox="1"/>
          <p:nvPr/>
        </p:nvSpPr>
        <p:spPr>
          <a:xfrm>
            <a:off x="8806035" y="2118702"/>
            <a:ext cx="3292696" cy="1938992"/>
          </a:xfrm>
          <a:prstGeom prst="rect">
            <a:avLst/>
          </a:prstGeom>
          <a:noFill/>
        </p:spPr>
        <p:txBody>
          <a:bodyPr wrap="none" rtlCol="0">
            <a:spAutoFit/>
          </a:bodyPr>
          <a:lstStyle/>
          <a:p>
            <a:pPr algn="ctr"/>
            <a:r>
              <a:rPr lang="tr-TR" sz="4000" b="1" dirty="0">
                <a:solidFill>
                  <a:srgbClr val="FF0000"/>
                </a:solidFill>
                <a:latin typeface="Calibri" panose="020F0502020204030204" pitchFamily="34" charset="0"/>
                <a:cs typeface="Calibri" panose="020F0502020204030204" pitchFamily="34" charset="0"/>
              </a:rPr>
              <a:t>KA202</a:t>
            </a:r>
          </a:p>
          <a:p>
            <a:pPr algn="ctr"/>
            <a:r>
              <a:rPr lang="tr-TR" sz="4000" b="1" dirty="0">
                <a:solidFill>
                  <a:srgbClr val="FF0000"/>
                </a:solidFill>
                <a:latin typeface="Calibri" panose="020F0502020204030204" pitchFamily="34" charset="0"/>
                <a:cs typeface="Calibri" panose="020F0502020204030204" pitchFamily="34" charset="0"/>
              </a:rPr>
              <a:t>Uygulamaların</a:t>
            </a:r>
          </a:p>
          <a:p>
            <a:pPr algn="ctr"/>
            <a:r>
              <a:rPr lang="tr-TR" sz="4000" b="1" dirty="0">
                <a:solidFill>
                  <a:srgbClr val="FF0000"/>
                </a:solidFill>
                <a:latin typeface="Calibri" panose="020F0502020204030204" pitchFamily="34" charset="0"/>
                <a:cs typeface="Calibri" panose="020F0502020204030204" pitchFamily="34" charset="0"/>
              </a:rPr>
              <a:t>Değişimi</a:t>
            </a:r>
          </a:p>
        </p:txBody>
      </p:sp>
    </p:spTree>
    <p:extLst>
      <p:ext uri="{BB962C8B-B14F-4D97-AF65-F5344CB8AC3E}">
        <p14:creationId xmlns:p14="http://schemas.microsoft.com/office/powerpoint/2010/main" val="25842840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yagram 6"/>
          <p:cNvGraphicFramePr/>
          <p:nvPr>
            <p:extLst/>
          </p:nvPr>
        </p:nvGraphicFramePr>
        <p:xfrm>
          <a:off x="7582280" y="121922"/>
          <a:ext cx="4463415" cy="904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Tablo 5">
            <a:extLst>
              <a:ext uri="{FF2B5EF4-FFF2-40B4-BE49-F238E27FC236}">
                <a16:creationId xmlns:a16="http://schemas.microsoft.com/office/drawing/2014/main" id="{296338C8-7F00-5348-82F3-277FF50FB8EA}"/>
              </a:ext>
            </a:extLst>
          </p:cNvPr>
          <p:cNvGraphicFramePr>
            <a:graphicFrameLocks noGrp="1"/>
          </p:cNvGraphicFramePr>
          <p:nvPr>
            <p:extLst>
              <p:ext uri="{D42A27DB-BD31-4B8C-83A1-F6EECF244321}">
                <p14:modId xmlns:p14="http://schemas.microsoft.com/office/powerpoint/2010/main" val="1084740116"/>
              </p:ext>
            </p:extLst>
          </p:nvPr>
        </p:nvGraphicFramePr>
        <p:xfrm>
          <a:off x="0" y="5304408"/>
          <a:ext cx="12182338" cy="1280160"/>
        </p:xfrm>
        <a:graphic>
          <a:graphicData uri="http://schemas.openxmlformats.org/drawingml/2006/table">
            <a:tbl>
              <a:tblPr firstRow="1" bandRow="1">
                <a:tableStyleId>{2D5ABB26-0587-4C30-8999-92F81FD0307C}</a:tableStyleId>
              </a:tblPr>
              <a:tblGrid>
                <a:gridCol w="1952919">
                  <a:extLst>
                    <a:ext uri="{9D8B030D-6E8A-4147-A177-3AD203B41FA5}">
                      <a16:colId xmlns:a16="http://schemas.microsoft.com/office/drawing/2014/main" val="20000"/>
                    </a:ext>
                  </a:extLst>
                </a:gridCol>
                <a:gridCol w="10229419">
                  <a:extLst>
                    <a:ext uri="{9D8B030D-6E8A-4147-A177-3AD203B41FA5}">
                      <a16:colId xmlns:a16="http://schemas.microsoft.com/office/drawing/2014/main" val="20001"/>
                    </a:ext>
                  </a:extLst>
                </a:gridCol>
              </a:tblGrid>
              <a:tr h="622272">
                <a:tc>
                  <a:txBody>
                    <a:bodyPr/>
                    <a:lstStyle/>
                    <a:p>
                      <a:r>
                        <a:rPr lang="tr-TR" i="1" dirty="0">
                          <a:solidFill>
                            <a:srgbClr val="FF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Yönetim</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tr-TR" sz="1800" b="0" i="0" kern="1200" dirty="0">
                          <a:solidFill>
                            <a:schemeClr val="tx1"/>
                          </a:solidFill>
                          <a:effectLst/>
                          <a:latin typeface="Segoe UI" panose="020B0502040204020203" pitchFamily="34" charset="0"/>
                          <a:ea typeface="+mn-ea"/>
                          <a:cs typeface="Segoe UI" panose="020B0502040204020203" pitchFamily="34" charset="0"/>
                        </a:rPr>
                        <a:t>Bütçe kontrolünün nasıl yapılacağını, faaliyetlerin nasıl izleneceğini, başarısının nasıl değerlendirileceğini, proje sırasında oluşabilecek riskleri ve bu riskleri bertaraf etmek için alınacak önlemleri anlatınız.</a:t>
                      </a:r>
                      <a:endParaRPr lang="tr-TR" i="0" dirty="0">
                        <a:latin typeface="Segoe UI" panose="020B0502040204020203" pitchFamily="34" charset="0"/>
                        <a:cs typeface="Segoe UI" panose="020B0502040204020203" pitchFamily="34"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r h="298804">
                <a:tc>
                  <a:txBody>
                    <a:bodyPr/>
                    <a:lstStyle/>
                    <a:p>
                      <a:r>
                        <a:rPr lang="tr-TR" sz="1600" b="1" i="0" kern="1200" dirty="0">
                          <a:solidFill>
                            <a:schemeClr val="tx1"/>
                          </a:solidFill>
                          <a:effectLst/>
                          <a:latin typeface="Segoe UI" panose="020B0502040204020203" pitchFamily="34" charset="0"/>
                          <a:ea typeface="+mn-ea"/>
                          <a:cs typeface="Segoe UI" panose="020B0502040204020203" pitchFamily="34" charset="0"/>
                        </a:rPr>
                        <a:t>Önemli Not</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ase"/>
                      <a:r>
                        <a:rPr lang="tr-TR" sz="1800" b="0" i="0" kern="1200" dirty="0">
                          <a:solidFill>
                            <a:schemeClr val="tx1"/>
                          </a:solidFill>
                          <a:effectLst/>
                          <a:latin typeface="Segoe UI" panose="020B0502040204020203" pitchFamily="34" charset="0"/>
                          <a:ea typeface="+mn-ea"/>
                          <a:cs typeface="Segoe UI" panose="020B0502040204020203" pitchFamily="34" charset="0"/>
                        </a:rPr>
                        <a:t>Riskleri belirtirken gerçekçi olmaya özen gösterin.</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9" name="Metin kutusu 8">
            <a:extLst>
              <a:ext uri="{FF2B5EF4-FFF2-40B4-BE49-F238E27FC236}">
                <a16:creationId xmlns:a16="http://schemas.microsoft.com/office/drawing/2014/main" id="{82EFB4CF-B0E8-3D49-A384-4E6E731A4597}"/>
              </a:ext>
            </a:extLst>
          </p:cNvPr>
          <p:cNvSpPr txBox="1"/>
          <p:nvPr/>
        </p:nvSpPr>
        <p:spPr>
          <a:xfrm>
            <a:off x="8967522" y="2118702"/>
            <a:ext cx="2969724" cy="1938992"/>
          </a:xfrm>
          <a:prstGeom prst="rect">
            <a:avLst/>
          </a:prstGeom>
          <a:noFill/>
        </p:spPr>
        <p:txBody>
          <a:bodyPr wrap="none" rtlCol="0">
            <a:spAutoFit/>
          </a:bodyPr>
          <a:lstStyle/>
          <a:p>
            <a:pPr algn="ctr"/>
            <a:r>
              <a:rPr lang="tr-TR" sz="4000" b="1" dirty="0">
                <a:solidFill>
                  <a:srgbClr val="FF0000"/>
                </a:solidFill>
                <a:latin typeface="Calibri" panose="020F0502020204030204" pitchFamily="34" charset="0"/>
                <a:cs typeface="Calibri" panose="020F0502020204030204" pitchFamily="34" charset="0"/>
              </a:rPr>
              <a:t>KA202</a:t>
            </a:r>
          </a:p>
          <a:p>
            <a:pPr algn="ctr"/>
            <a:r>
              <a:rPr lang="tr-TR" sz="4000" b="1" dirty="0">
                <a:solidFill>
                  <a:srgbClr val="FF0000"/>
                </a:solidFill>
                <a:latin typeface="Calibri" panose="020F0502020204030204" pitchFamily="34" charset="0"/>
                <a:cs typeface="Calibri" panose="020F0502020204030204" pitchFamily="34" charset="0"/>
              </a:rPr>
              <a:t>Yeniliğin</a:t>
            </a:r>
          </a:p>
          <a:p>
            <a:pPr algn="ctr"/>
            <a:r>
              <a:rPr lang="tr-TR" sz="4000" b="1" dirty="0">
                <a:solidFill>
                  <a:srgbClr val="FF0000"/>
                </a:solidFill>
                <a:latin typeface="Calibri" panose="020F0502020204030204" pitchFamily="34" charset="0"/>
                <a:cs typeface="Calibri" panose="020F0502020204030204" pitchFamily="34" charset="0"/>
              </a:rPr>
              <a:t>Geliştirilmesi</a:t>
            </a:r>
          </a:p>
        </p:txBody>
      </p:sp>
      <p:pic>
        <p:nvPicPr>
          <p:cNvPr id="2" name="Resim 1">
            <a:extLst>
              <a:ext uri="{FF2B5EF4-FFF2-40B4-BE49-F238E27FC236}">
                <a16:creationId xmlns:a16="http://schemas.microsoft.com/office/drawing/2014/main" id="{1D8A0736-64AD-3E46-B822-E666CDFBA92B}"/>
              </a:ext>
            </a:extLst>
          </p:cNvPr>
          <p:cNvPicPr>
            <a:picLocks noChangeAspect="1"/>
          </p:cNvPicPr>
          <p:nvPr/>
        </p:nvPicPr>
        <p:blipFill>
          <a:blip r:embed="rId7" cstate="print"/>
          <a:stretch>
            <a:fillRect/>
          </a:stretch>
        </p:blipFill>
        <p:spPr>
          <a:xfrm>
            <a:off x="9662" y="1268746"/>
            <a:ext cx="7337568" cy="4035662"/>
          </a:xfrm>
          <a:prstGeom prst="rect">
            <a:avLst/>
          </a:prstGeom>
        </p:spPr>
      </p:pic>
    </p:spTree>
    <p:extLst>
      <p:ext uri="{BB962C8B-B14F-4D97-AF65-F5344CB8AC3E}">
        <p14:creationId xmlns:p14="http://schemas.microsoft.com/office/powerpoint/2010/main" val="38313751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p:cNvGraphicFramePr/>
          <p:nvPr>
            <p:extLst>
              <p:ext uri="{D42A27DB-BD31-4B8C-83A1-F6EECF244321}">
                <p14:modId xmlns:p14="http://schemas.microsoft.com/office/powerpoint/2010/main" val="809827840"/>
              </p:ext>
            </p:extLst>
          </p:nvPr>
        </p:nvGraphicFramePr>
        <p:xfrm>
          <a:off x="605536" y="1276350"/>
          <a:ext cx="8128000" cy="5229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Resim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33536" y="2977831"/>
            <a:ext cx="3299257" cy="740412"/>
          </a:xfrm>
          <a:prstGeom prst="rect">
            <a:avLst/>
          </a:prstGeom>
        </p:spPr>
      </p:pic>
      <p:pic>
        <p:nvPicPr>
          <p:cNvPr id="2" name="Resim 1"/>
          <p:cNvPicPr>
            <a:picLocks noChangeAspect="1"/>
          </p:cNvPicPr>
          <p:nvPr/>
        </p:nvPicPr>
        <p:blipFill>
          <a:blip r:embed="rId8" cstate="print"/>
          <a:stretch>
            <a:fillRect/>
          </a:stretch>
        </p:blipFill>
        <p:spPr>
          <a:xfrm>
            <a:off x="8802796" y="3871913"/>
            <a:ext cx="3160737" cy="814388"/>
          </a:xfrm>
          <a:prstGeom prst="rect">
            <a:avLst/>
          </a:prstGeom>
        </p:spPr>
      </p:pic>
    </p:spTree>
    <p:extLst>
      <p:ext uri="{BB962C8B-B14F-4D97-AF65-F5344CB8AC3E}">
        <p14:creationId xmlns:p14="http://schemas.microsoft.com/office/powerpoint/2010/main" val="31214514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yagram 6"/>
          <p:cNvGraphicFramePr/>
          <p:nvPr>
            <p:extLst>
              <p:ext uri="{D42A27DB-BD31-4B8C-83A1-F6EECF244321}">
                <p14:modId xmlns:p14="http://schemas.microsoft.com/office/powerpoint/2010/main" val="239946930"/>
              </p:ext>
            </p:extLst>
          </p:nvPr>
        </p:nvGraphicFramePr>
        <p:xfrm>
          <a:off x="7582280" y="121922"/>
          <a:ext cx="4463415" cy="904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Tablo 5">
            <a:extLst>
              <a:ext uri="{FF2B5EF4-FFF2-40B4-BE49-F238E27FC236}">
                <a16:creationId xmlns:a16="http://schemas.microsoft.com/office/drawing/2014/main" id="{296338C8-7F00-5348-82F3-277FF50FB8EA}"/>
              </a:ext>
            </a:extLst>
          </p:cNvPr>
          <p:cNvGraphicFramePr>
            <a:graphicFrameLocks noGrp="1"/>
          </p:cNvGraphicFramePr>
          <p:nvPr>
            <p:extLst>
              <p:ext uri="{D42A27DB-BD31-4B8C-83A1-F6EECF244321}">
                <p14:modId xmlns:p14="http://schemas.microsoft.com/office/powerpoint/2010/main" val="3425788256"/>
              </p:ext>
            </p:extLst>
          </p:nvPr>
        </p:nvGraphicFramePr>
        <p:xfrm>
          <a:off x="9662" y="5410899"/>
          <a:ext cx="12182338" cy="1157681"/>
        </p:xfrm>
        <a:graphic>
          <a:graphicData uri="http://schemas.openxmlformats.org/drawingml/2006/table">
            <a:tbl>
              <a:tblPr firstRow="1" bandRow="1">
                <a:tableStyleId>{2D5ABB26-0587-4C30-8999-92F81FD0307C}</a:tableStyleId>
              </a:tblPr>
              <a:tblGrid>
                <a:gridCol w="1367193">
                  <a:extLst>
                    <a:ext uri="{9D8B030D-6E8A-4147-A177-3AD203B41FA5}">
                      <a16:colId xmlns:a16="http://schemas.microsoft.com/office/drawing/2014/main" val="20000"/>
                    </a:ext>
                  </a:extLst>
                </a:gridCol>
                <a:gridCol w="10815145">
                  <a:extLst>
                    <a:ext uri="{9D8B030D-6E8A-4147-A177-3AD203B41FA5}">
                      <a16:colId xmlns:a16="http://schemas.microsoft.com/office/drawing/2014/main" val="20001"/>
                    </a:ext>
                  </a:extLst>
                </a:gridCol>
              </a:tblGrid>
              <a:tr h="736706">
                <a:tc>
                  <a:txBody>
                    <a:bodyPr/>
                    <a:lstStyle/>
                    <a:p>
                      <a:r>
                        <a:rPr lang="tr-TR" i="1" dirty="0">
                          <a:solidFill>
                            <a:srgbClr val="FF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Yönetim</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tr-TR" sz="1800" b="0" i="0" kern="1200" dirty="0">
                          <a:solidFill>
                            <a:schemeClr val="tx1"/>
                          </a:solidFill>
                          <a:effectLst/>
                          <a:latin typeface="Segoe UI" panose="020B0502040204020203" pitchFamily="34" charset="0"/>
                          <a:ea typeface="+mn-ea"/>
                          <a:cs typeface="Segoe UI" panose="020B0502040204020203" pitchFamily="34" charset="0"/>
                        </a:rPr>
                        <a:t>Ortaklarınızın görev ve sorumluluklarıyla Ortaklarınızı nasıl seçtiğinizi ve projeyi nasıl destekleyeceklerini anlatın</a:t>
                      </a:r>
                      <a:endParaRPr lang="tr-TR" i="0" dirty="0">
                        <a:latin typeface="Segoe UI" panose="020B0502040204020203" pitchFamily="34" charset="0"/>
                        <a:cs typeface="Segoe UI" panose="020B0502040204020203" pitchFamily="34"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r h="420975">
                <a:tc>
                  <a:txBody>
                    <a:bodyPr/>
                    <a:lstStyle/>
                    <a:p>
                      <a:r>
                        <a:rPr lang="tr-TR" sz="1600" b="1" i="0" kern="1200" dirty="0">
                          <a:solidFill>
                            <a:schemeClr val="tx1"/>
                          </a:solidFill>
                          <a:effectLst/>
                          <a:latin typeface="Segoe UI" panose="020B0502040204020203" pitchFamily="34" charset="0"/>
                          <a:ea typeface="+mn-ea"/>
                          <a:cs typeface="Segoe UI" panose="020B0502040204020203" pitchFamily="34" charset="0"/>
                        </a:rPr>
                        <a:t>Not</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ase"/>
                      <a:r>
                        <a:rPr lang="tr-TR" sz="1800" b="0" i="0" kern="1200" dirty="0">
                          <a:solidFill>
                            <a:schemeClr val="tx1"/>
                          </a:solidFill>
                          <a:effectLst/>
                          <a:latin typeface="Segoe UI" panose="020B0502040204020203" pitchFamily="34" charset="0"/>
                          <a:ea typeface="+mn-ea"/>
                          <a:cs typeface="Segoe UI" panose="020B0502040204020203" pitchFamily="34" charset="0"/>
                        </a:rPr>
                        <a:t>KA229 Formlarında Yönetim ve Uygulama Sayfası aynı sekmededir</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3" name="Resim 2">
            <a:extLst>
              <a:ext uri="{FF2B5EF4-FFF2-40B4-BE49-F238E27FC236}">
                <a16:creationId xmlns:a16="http://schemas.microsoft.com/office/drawing/2014/main" id="{4F2E7E12-5C7C-B24B-B395-DA48BC13AF4D}"/>
              </a:ext>
            </a:extLst>
          </p:cNvPr>
          <p:cNvPicPr>
            <a:picLocks noChangeAspect="1"/>
          </p:cNvPicPr>
          <p:nvPr/>
        </p:nvPicPr>
        <p:blipFill>
          <a:blip r:embed="rId7" cstate="print"/>
          <a:stretch>
            <a:fillRect/>
          </a:stretch>
        </p:blipFill>
        <p:spPr>
          <a:xfrm>
            <a:off x="2529273" y="1266054"/>
            <a:ext cx="9662727" cy="4144846"/>
          </a:xfrm>
          <a:prstGeom prst="rect">
            <a:avLst/>
          </a:prstGeom>
        </p:spPr>
      </p:pic>
      <p:sp>
        <p:nvSpPr>
          <p:cNvPr id="8" name="Metin kutusu 7">
            <a:extLst>
              <a:ext uri="{FF2B5EF4-FFF2-40B4-BE49-F238E27FC236}">
                <a16:creationId xmlns:a16="http://schemas.microsoft.com/office/drawing/2014/main" id="{3F7A880D-4405-E84F-9AA0-0FFDDF9B170A}"/>
              </a:ext>
            </a:extLst>
          </p:cNvPr>
          <p:cNvSpPr txBox="1"/>
          <p:nvPr/>
        </p:nvSpPr>
        <p:spPr>
          <a:xfrm>
            <a:off x="-98198" y="2498371"/>
            <a:ext cx="1555234" cy="707886"/>
          </a:xfrm>
          <a:prstGeom prst="rect">
            <a:avLst/>
          </a:prstGeom>
          <a:noFill/>
        </p:spPr>
        <p:txBody>
          <a:bodyPr wrap="none" rtlCol="0">
            <a:spAutoFit/>
          </a:bodyPr>
          <a:lstStyle/>
          <a:p>
            <a:r>
              <a:rPr lang="tr-TR" sz="4000" b="1" dirty="0">
                <a:solidFill>
                  <a:srgbClr val="FF0000"/>
                </a:solidFill>
                <a:latin typeface="Calibri" panose="020F0502020204030204" pitchFamily="34" charset="0"/>
                <a:cs typeface="Calibri" panose="020F0502020204030204" pitchFamily="34" charset="0"/>
              </a:rPr>
              <a:t>KA229</a:t>
            </a:r>
          </a:p>
        </p:txBody>
      </p:sp>
    </p:spTree>
    <p:extLst>
      <p:ext uri="{BB962C8B-B14F-4D97-AF65-F5344CB8AC3E}">
        <p14:creationId xmlns:p14="http://schemas.microsoft.com/office/powerpoint/2010/main" val="40878846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yagram 6"/>
          <p:cNvGraphicFramePr/>
          <p:nvPr>
            <p:extLst>
              <p:ext uri="{D42A27DB-BD31-4B8C-83A1-F6EECF244321}">
                <p14:modId xmlns:p14="http://schemas.microsoft.com/office/powerpoint/2010/main" val="3710174137"/>
              </p:ext>
            </p:extLst>
          </p:nvPr>
        </p:nvGraphicFramePr>
        <p:xfrm>
          <a:off x="7582280" y="121922"/>
          <a:ext cx="4463415" cy="904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Tablo 5">
            <a:extLst>
              <a:ext uri="{FF2B5EF4-FFF2-40B4-BE49-F238E27FC236}">
                <a16:creationId xmlns:a16="http://schemas.microsoft.com/office/drawing/2014/main" id="{296338C8-7F00-5348-82F3-277FF50FB8EA}"/>
              </a:ext>
            </a:extLst>
          </p:cNvPr>
          <p:cNvGraphicFramePr>
            <a:graphicFrameLocks noGrp="1"/>
          </p:cNvGraphicFramePr>
          <p:nvPr>
            <p:extLst>
              <p:ext uri="{D42A27DB-BD31-4B8C-83A1-F6EECF244321}">
                <p14:modId xmlns:p14="http://schemas.microsoft.com/office/powerpoint/2010/main" val="1762007403"/>
              </p:ext>
            </p:extLst>
          </p:nvPr>
        </p:nvGraphicFramePr>
        <p:xfrm>
          <a:off x="0" y="5979535"/>
          <a:ext cx="12182338" cy="640080"/>
        </p:xfrm>
        <a:graphic>
          <a:graphicData uri="http://schemas.openxmlformats.org/drawingml/2006/table">
            <a:tbl>
              <a:tblPr firstRow="1" bandRow="1">
                <a:tableStyleId>{2D5ABB26-0587-4C30-8999-92F81FD0307C}</a:tableStyleId>
              </a:tblPr>
              <a:tblGrid>
                <a:gridCol w="1952919">
                  <a:extLst>
                    <a:ext uri="{9D8B030D-6E8A-4147-A177-3AD203B41FA5}">
                      <a16:colId xmlns:a16="http://schemas.microsoft.com/office/drawing/2014/main" val="20000"/>
                    </a:ext>
                  </a:extLst>
                </a:gridCol>
                <a:gridCol w="10229419">
                  <a:extLst>
                    <a:ext uri="{9D8B030D-6E8A-4147-A177-3AD203B41FA5}">
                      <a16:colId xmlns:a16="http://schemas.microsoft.com/office/drawing/2014/main" val="20001"/>
                    </a:ext>
                  </a:extLst>
                </a:gridCol>
              </a:tblGrid>
              <a:tr h="622272">
                <a:tc>
                  <a:txBody>
                    <a:bodyPr/>
                    <a:lstStyle/>
                    <a:p>
                      <a:r>
                        <a:rPr lang="tr-TR" i="1" dirty="0">
                          <a:solidFill>
                            <a:srgbClr val="FF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Uygulama</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tr-TR" sz="1800" b="0" i="0" kern="1200" dirty="0">
                          <a:solidFill>
                            <a:schemeClr val="tx1"/>
                          </a:solidFill>
                          <a:effectLst/>
                          <a:latin typeface="Segoe UI" panose="020B0502040204020203" pitchFamily="34" charset="0"/>
                          <a:ea typeface="+mn-ea"/>
                          <a:cs typeface="Segoe UI" panose="020B0502040204020203" pitchFamily="34" charset="0"/>
                        </a:rPr>
                        <a:t>Proje faaliyetlerinin hedeflere ulaşmayı nasıl sağlayacağını açıklayın. İletişim ve İşbirliği Stratejinizi anlatın</a:t>
                      </a:r>
                      <a:endParaRPr lang="tr-TR" i="0" dirty="0">
                        <a:latin typeface="Segoe UI" panose="020B0502040204020203" pitchFamily="34" charset="0"/>
                        <a:cs typeface="Segoe UI" panose="020B0502040204020203" pitchFamily="34"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pic>
        <p:nvPicPr>
          <p:cNvPr id="3" name="Resim 2">
            <a:extLst>
              <a:ext uri="{FF2B5EF4-FFF2-40B4-BE49-F238E27FC236}">
                <a16:creationId xmlns:a16="http://schemas.microsoft.com/office/drawing/2014/main" id="{5528C3CA-61C9-BD47-B79C-EB6BDEAFF051}"/>
              </a:ext>
            </a:extLst>
          </p:cNvPr>
          <p:cNvPicPr>
            <a:picLocks noChangeAspect="1"/>
          </p:cNvPicPr>
          <p:nvPr/>
        </p:nvPicPr>
        <p:blipFill>
          <a:blip r:embed="rId7" cstate="print"/>
          <a:stretch>
            <a:fillRect/>
          </a:stretch>
        </p:blipFill>
        <p:spPr>
          <a:xfrm>
            <a:off x="998907" y="1208651"/>
            <a:ext cx="10184524" cy="4770884"/>
          </a:xfrm>
          <a:prstGeom prst="rect">
            <a:avLst/>
          </a:prstGeom>
        </p:spPr>
      </p:pic>
    </p:spTree>
    <p:extLst>
      <p:ext uri="{BB962C8B-B14F-4D97-AF65-F5344CB8AC3E}">
        <p14:creationId xmlns:p14="http://schemas.microsoft.com/office/powerpoint/2010/main" val="29722005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yagram 6"/>
          <p:cNvGraphicFramePr/>
          <p:nvPr>
            <p:extLst>
              <p:ext uri="{D42A27DB-BD31-4B8C-83A1-F6EECF244321}">
                <p14:modId xmlns:p14="http://schemas.microsoft.com/office/powerpoint/2010/main" val="2884058515"/>
              </p:ext>
            </p:extLst>
          </p:nvPr>
        </p:nvGraphicFramePr>
        <p:xfrm>
          <a:off x="7582280" y="121922"/>
          <a:ext cx="4463415" cy="904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Tablo 5">
            <a:extLst>
              <a:ext uri="{FF2B5EF4-FFF2-40B4-BE49-F238E27FC236}">
                <a16:creationId xmlns:a16="http://schemas.microsoft.com/office/drawing/2014/main" id="{296338C8-7F00-5348-82F3-277FF50FB8EA}"/>
              </a:ext>
            </a:extLst>
          </p:cNvPr>
          <p:cNvGraphicFramePr>
            <a:graphicFrameLocks noGrp="1"/>
          </p:cNvGraphicFramePr>
          <p:nvPr>
            <p:extLst>
              <p:ext uri="{D42A27DB-BD31-4B8C-83A1-F6EECF244321}">
                <p14:modId xmlns:p14="http://schemas.microsoft.com/office/powerpoint/2010/main" val="2836419727"/>
              </p:ext>
            </p:extLst>
          </p:nvPr>
        </p:nvGraphicFramePr>
        <p:xfrm>
          <a:off x="9662" y="5297534"/>
          <a:ext cx="12182338" cy="1280160"/>
        </p:xfrm>
        <a:graphic>
          <a:graphicData uri="http://schemas.openxmlformats.org/drawingml/2006/table">
            <a:tbl>
              <a:tblPr firstRow="1" bandRow="1">
                <a:tableStyleId>{2D5ABB26-0587-4C30-8999-92F81FD0307C}</a:tableStyleId>
              </a:tblPr>
              <a:tblGrid>
                <a:gridCol w="1324188">
                  <a:extLst>
                    <a:ext uri="{9D8B030D-6E8A-4147-A177-3AD203B41FA5}">
                      <a16:colId xmlns:a16="http://schemas.microsoft.com/office/drawing/2014/main" val="20000"/>
                    </a:ext>
                  </a:extLst>
                </a:gridCol>
                <a:gridCol w="10858150">
                  <a:extLst>
                    <a:ext uri="{9D8B030D-6E8A-4147-A177-3AD203B41FA5}">
                      <a16:colId xmlns:a16="http://schemas.microsoft.com/office/drawing/2014/main" val="20001"/>
                    </a:ext>
                  </a:extLst>
                </a:gridCol>
              </a:tblGrid>
              <a:tr h="622272">
                <a:tc>
                  <a:txBody>
                    <a:bodyPr/>
                    <a:lstStyle/>
                    <a:p>
                      <a:r>
                        <a:rPr lang="tr-TR" i="1" dirty="0">
                          <a:solidFill>
                            <a:srgbClr val="FF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Fikri Çıktılar</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tr-TR" sz="1800" b="0" i="0" kern="1200" dirty="0">
                          <a:solidFill>
                            <a:schemeClr val="tx1"/>
                          </a:solidFill>
                          <a:effectLst/>
                          <a:latin typeface="Segoe UI" panose="020B0502040204020203" pitchFamily="34" charset="0"/>
                          <a:ea typeface="+mn-ea"/>
                          <a:cs typeface="Segoe UI" panose="020B0502040204020203" pitchFamily="34" charset="0"/>
                        </a:rPr>
                        <a:t>Projeniz Fikri Çıktı içeriyorsa bu alanı «Evet» olarak işaretledikten sonra Fikri çıktılarını tanımladığınız sayfaya geçin</a:t>
                      </a:r>
                      <a:endParaRPr lang="tr-TR" i="0" dirty="0">
                        <a:latin typeface="Segoe UI" panose="020B0502040204020203" pitchFamily="34" charset="0"/>
                        <a:cs typeface="Segoe UI" panose="020B0502040204020203" pitchFamily="34"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r h="298804">
                <a:tc>
                  <a:txBody>
                    <a:bodyPr/>
                    <a:lstStyle/>
                    <a:p>
                      <a:r>
                        <a:rPr lang="tr-TR" sz="1600" b="1" i="0" kern="1200" dirty="0">
                          <a:solidFill>
                            <a:schemeClr val="tx1"/>
                          </a:solidFill>
                          <a:effectLst/>
                          <a:latin typeface="Segoe UI" panose="020B0502040204020203" pitchFamily="34" charset="0"/>
                          <a:ea typeface="+mn-ea"/>
                          <a:cs typeface="Segoe UI" panose="020B0502040204020203" pitchFamily="34" charset="0"/>
                        </a:rPr>
                        <a:t>Fikri Çıktı Nedir?</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ase"/>
                      <a:r>
                        <a:rPr lang="tr-TR" b="1" dirty="0">
                          <a:latin typeface="Segoe UI" panose="020B0502040204020203" pitchFamily="34" charset="0"/>
                          <a:cs typeface="Segoe UI" panose="020B0502040204020203" pitchFamily="34" charset="0"/>
                        </a:rPr>
                        <a:t>Projenin dağıtılabilir somut ürünleridir </a:t>
                      </a:r>
                      <a:r>
                        <a:rPr lang="tr-TR" dirty="0">
                          <a:latin typeface="Segoe UI" panose="020B0502040204020203" pitchFamily="34" charset="0"/>
                          <a:cs typeface="Segoe UI" panose="020B0502040204020203" pitchFamily="34" charset="0"/>
                        </a:rPr>
                        <a:t>(müfredat, pedagojik malzemeler ve gençlik çalışması malzemeleri, Açık Eğitim Kaynakları (OER), BİT araçları, analizler, araştırmalar, akran öğrenimi yöntemleri.)</a:t>
                      </a:r>
                      <a:endParaRPr lang="tr-TR" sz="1800" b="0" i="0" kern="1200" dirty="0">
                        <a:solidFill>
                          <a:schemeClr val="tx1"/>
                        </a:solidFill>
                        <a:effectLst/>
                        <a:latin typeface="Segoe UI" panose="020B0502040204020203" pitchFamily="34" charset="0"/>
                        <a:ea typeface="+mn-ea"/>
                        <a:cs typeface="Segoe UI" panose="020B0502040204020203" pitchFamily="34"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3" name="Resim 2">
            <a:extLst>
              <a:ext uri="{FF2B5EF4-FFF2-40B4-BE49-F238E27FC236}">
                <a16:creationId xmlns:a16="http://schemas.microsoft.com/office/drawing/2014/main" id="{6847B4A7-85B3-934F-A34D-FB73EC9E7B1A}"/>
              </a:ext>
            </a:extLst>
          </p:cNvPr>
          <p:cNvPicPr>
            <a:picLocks noChangeAspect="1"/>
          </p:cNvPicPr>
          <p:nvPr/>
        </p:nvPicPr>
        <p:blipFill>
          <a:blip r:embed="rId7" cstate="print"/>
          <a:stretch>
            <a:fillRect/>
          </a:stretch>
        </p:blipFill>
        <p:spPr>
          <a:xfrm>
            <a:off x="1550333" y="1299222"/>
            <a:ext cx="9100995" cy="3998312"/>
          </a:xfrm>
          <a:prstGeom prst="rect">
            <a:avLst/>
          </a:prstGeom>
        </p:spPr>
      </p:pic>
    </p:spTree>
    <p:extLst>
      <p:ext uri="{BB962C8B-B14F-4D97-AF65-F5344CB8AC3E}">
        <p14:creationId xmlns:p14="http://schemas.microsoft.com/office/powerpoint/2010/main" val="15520536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yagram 6"/>
          <p:cNvGraphicFramePr/>
          <p:nvPr>
            <p:extLst/>
          </p:nvPr>
        </p:nvGraphicFramePr>
        <p:xfrm>
          <a:off x="7582280" y="121922"/>
          <a:ext cx="4463415" cy="904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Tablo 5">
            <a:extLst>
              <a:ext uri="{FF2B5EF4-FFF2-40B4-BE49-F238E27FC236}">
                <a16:creationId xmlns:a16="http://schemas.microsoft.com/office/drawing/2014/main" id="{296338C8-7F00-5348-82F3-277FF50FB8EA}"/>
              </a:ext>
            </a:extLst>
          </p:cNvPr>
          <p:cNvGraphicFramePr>
            <a:graphicFrameLocks noGrp="1"/>
          </p:cNvGraphicFramePr>
          <p:nvPr>
            <p:extLst>
              <p:ext uri="{D42A27DB-BD31-4B8C-83A1-F6EECF244321}">
                <p14:modId xmlns:p14="http://schemas.microsoft.com/office/powerpoint/2010/main" val="4047851064"/>
              </p:ext>
            </p:extLst>
          </p:nvPr>
        </p:nvGraphicFramePr>
        <p:xfrm>
          <a:off x="9662" y="5475994"/>
          <a:ext cx="12182338" cy="640080"/>
        </p:xfrm>
        <a:graphic>
          <a:graphicData uri="http://schemas.openxmlformats.org/drawingml/2006/table">
            <a:tbl>
              <a:tblPr firstRow="1" bandRow="1">
                <a:tableStyleId>{2D5ABB26-0587-4C30-8999-92F81FD0307C}</a:tableStyleId>
              </a:tblPr>
              <a:tblGrid>
                <a:gridCol w="1952919">
                  <a:extLst>
                    <a:ext uri="{9D8B030D-6E8A-4147-A177-3AD203B41FA5}">
                      <a16:colId xmlns:a16="http://schemas.microsoft.com/office/drawing/2014/main" val="20000"/>
                    </a:ext>
                  </a:extLst>
                </a:gridCol>
                <a:gridCol w="10229419">
                  <a:extLst>
                    <a:ext uri="{9D8B030D-6E8A-4147-A177-3AD203B41FA5}">
                      <a16:colId xmlns:a16="http://schemas.microsoft.com/office/drawing/2014/main" val="20001"/>
                    </a:ext>
                  </a:extLst>
                </a:gridCol>
              </a:tblGrid>
              <a:tr h="415508">
                <a:tc>
                  <a:txBody>
                    <a:bodyPr/>
                    <a:lstStyle/>
                    <a:p>
                      <a:r>
                        <a:rPr lang="tr-TR" i="1" dirty="0">
                          <a:solidFill>
                            <a:srgbClr val="FF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Fikri Çıktı Detayları</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tr-TR" sz="1800" b="0" i="0" kern="1200" dirty="0">
                          <a:solidFill>
                            <a:schemeClr val="tx1"/>
                          </a:solidFill>
                          <a:effectLst/>
                          <a:latin typeface="Segoe UI" panose="020B0502040204020203" pitchFamily="34" charset="0"/>
                          <a:ea typeface="+mn-ea"/>
                          <a:cs typeface="Segoe UI" panose="020B0502040204020203" pitchFamily="34" charset="0"/>
                        </a:rPr>
                        <a:t>Fikri Çıktılarınızın her birini Çıktı türü, üretilme tarihleri ve iş bölümünü anlatarak tanımlayınız</a:t>
                      </a:r>
                      <a:endParaRPr lang="tr-TR" i="0" dirty="0">
                        <a:latin typeface="Segoe UI" panose="020B0502040204020203" pitchFamily="34" charset="0"/>
                        <a:cs typeface="Segoe UI" panose="020B0502040204020203" pitchFamily="34"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pic>
        <p:nvPicPr>
          <p:cNvPr id="2" name="Resim 1">
            <a:extLst>
              <a:ext uri="{FF2B5EF4-FFF2-40B4-BE49-F238E27FC236}">
                <a16:creationId xmlns:a16="http://schemas.microsoft.com/office/drawing/2014/main" id="{C696CC5D-0F43-724F-A0FC-F48D8DA891B1}"/>
              </a:ext>
            </a:extLst>
          </p:cNvPr>
          <p:cNvPicPr>
            <a:picLocks noChangeAspect="1"/>
          </p:cNvPicPr>
          <p:nvPr/>
        </p:nvPicPr>
        <p:blipFill>
          <a:blip r:embed="rId7" cstate="print"/>
          <a:stretch>
            <a:fillRect/>
          </a:stretch>
        </p:blipFill>
        <p:spPr>
          <a:xfrm>
            <a:off x="1934527" y="1242464"/>
            <a:ext cx="7766121" cy="4017434"/>
          </a:xfrm>
          <a:prstGeom prst="rect">
            <a:avLst/>
          </a:prstGeom>
        </p:spPr>
      </p:pic>
    </p:spTree>
    <p:extLst>
      <p:ext uri="{BB962C8B-B14F-4D97-AF65-F5344CB8AC3E}">
        <p14:creationId xmlns:p14="http://schemas.microsoft.com/office/powerpoint/2010/main" val="10192044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yagram 6"/>
          <p:cNvGraphicFramePr/>
          <p:nvPr>
            <p:extLst/>
          </p:nvPr>
        </p:nvGraphicFramePr>
        <p:xfrm>
          <a:off x="7582280" y="121922"/>
          <a:ext cx="4463415" cy="904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Tablo 5">
            <a:extLst>
              <a:ext uri="{FF2B5EF4-FFF2-40B4-BE49-F238E27FC236}">
                <a16:creationId xmlns:a16="http://schemas.microsoft.com/office/drawing/2014/main" id="{296338C8-7F00-5348-82F3-277FF50FB8EA}"/>
              </a:ext>
            </a:extLst>
          </p:cNvPr>
          <p:cNvGraphicFramePr>
            <a:graphicFrameLocks noGrp="1"/>
          </p:cNvGraphicFramePr>
          <p:nvPr>
            <p:extLst>
              <p:ext uri="{D42A27DB-BD31-4B8C-83A1-F6EECF244321}">
                <p14:modId xmlns:p14="http://schemas.microsoft.com/office/powerpoint/2010/main" val="721856149"/>
              </p:ext>
            </p:extLst>
          </p:nvPr>
        </p:nvGraphicFramePr>
        <p:xfrm>
          <a:off x="9662" y="5039490"/>
          <a:ext cx="12182338" cy="640080"/>
        </p:xfrm>
        <a:graphic>
          <a:graphicData uri="http://schemas.openxmlformats.org/drawingml/2006/table">
            <a:tbl>
              <a:tblPr firstRow="1" bandRow="1">
                <a:tableStyleId>{2D5ABB26-0587-4C30-8999-92F81FD0307C}</a:tableStyleId>
              </a:tblPr>
              <a:tblGrid>
                <a:gridCol w="1952919">
                  <a:extLst>
                    <a:ext uri="{9D8B030D-6E8A-4147-A177-3AD203B41FA5}">
                      <a16:colId xmlns:a16="http://schemas.microsoft.com/office/drawing/2014/main" val="20000"/>
                    </a:ext>
                  </a:extLst>
                </a:gridCol>
                <a:gridCol w="10229419">
                  <a:extLst>
                    <a:ext uri="{9D8B030D-6E8A-4147-A177-3AD203B41FA5}">
                      <a16:colId xmlns:a16="http://schemas.microsoft.com/office/drawing/2014/main" val="20001"/>
                    </a:ext>
                  </a:extLst>
                </a:gridCol>
              </a:tblGrid>
              <a:tr h="415508">
                <a:tc>
                  <a:txBody>
                    <a:bodyPr/>
                    <a:lstStyle/>
                    <a:p>
                      <a:r>
                        <a:rPr lang="tr-TR" i="1" dirty="0">
                          <a:solidFill>
                            <a:srgbClr val="FF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Fikri Çıktı Detayları</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tr-TR" sz="1800" b="0" i="0" kern="1200" dirty="0">
                          <a:solidFill>
                            <a:schemeClr val="tx1"/>
                          </a:solidFill>
                          <a:effectLst/>
                          <a:latin typeface="Segoe UI" panose="020B0502040204020203" pitchFamily="34" charset="0"/>
                          <a:ea typeface="+mn-ea"/>
                          <a:cs typeface="Segoe UI" panose="020B0502040204020203" pitchFamily="34" charset="0"/>
                        </a:rPr>
                        <a:t>Her Fikri çıktıdan sorumlu ortağı ve o çıktıya katkı sağlayacak kuruluşları belirleyin</a:t>
                      </a:r>
                      <a:endParaRPr lang="tr-TR" i="0" dirty="0">
                        <a:latin typeface="Segoe UI" panose="020B0502040204020203" pitchFamily="34" charset="0"/>
                        <a:cs typeface="Segoe UI" panose="020B0502040204020203" pitchFamily="34"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pic>
        <p:nvPicPr>
          <p:cNvPr id="3" name="Resim 2">
            <a:extLst>
              <a:ext uri="{FF2B5EF4-FFF2-40B4-BE49-F238E27FC236}">
                <a16:creationId xmlns:a16="http://schemas.microsoft.com/office/drawing/2014/main" id="{9E07D270-0FEB-F743-A245-FCFE7EA7B65E}"/>
              </a:ext>
            </a:extLst>
          </p:cNvPr>
          <p:cNvPicPr>
            <a:picLocks noChangeAspect="1"/>
          </p:cNvPicPr>
          <p:nvPr/>
        </p:nvPicPr>
        <p:blipFill rotWithShape="1">
          <a:blip r:embed="rId7" cstate="print"/>
          <a:srcRect b="60419"/>
          <a:stretch/>
        </p:blipFill>
        <p:spPr>
          <a:xfrm>
            <a:off x="0" y="1654360"/>
            <a:ext cx="12162703" cy="2095519"/>
          </a:xfrm>
          <a:prstGeom prst="rect">
            <a:avLst/>
          </a:prstGeom>
        </p:spPr>
      </p:pic>
    </p:spTree>
    <p:extLst>
      <p:ext uri="{BB962C8B-B14F-4D97-AF65-F5344CB8AC3E}">
        <p14:creationId xmlns:p14="http://schemas.microsoft.com/office/powerpoint/2010/main" val="24490095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yagram 6"/>
          <p:cNvGraphicFramePr/>
          <p:nvPr>
            <p:extLst/>
          </p:nvPr>
        </p:nvGraphicFramePr>
        <p:xfrm>
          <a:off x="7582280" y="121922"/>
          <a:ext cx="4463415" cy="904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Resim 2">
            <a:extLst>
              <a:ext uri="{FF2B5EF4-FFF2-40B4-BE49-F238E27FC236}">
                <a16:creationId xmlns:a16="http://schemas.microsoft.com/office/drawing/2014/main" id="{9E07D270-0FEB-F743-A245-FCFE7EA7B65E}"/>
              </a:ext>
            </a:extLst>
          </p:cNvPr>
          <p:cNvPicPr>
            <a:picLocks noChangeAspect="1"/>
          </p:cNvPicPr>
          <p:nvPr/>
        </p:nvPicPr>
        <p:blipFill rotWithShape="1">
          <a:blip r:embed="rId7" cstate="print"/>
          <a:srcRect t="37868"/>
          <a:stretch/>
        </p:blipFill>
        <p:spPr>
          <a:xfrm>
            <a:off x="1103153" y="1235381"/>
            <a:ext cx="9810925" cy="2653354"/>
          </a:xfrm>
          <a:prstGeom prst="rect">
            <a:avLst/>
          </a:prstGeom>
        </p:spPr>
      </p:pic>
      <p:graphicFrame>
        <p:nvGraphicFramePr>
          <p:cNvPr id="5" name="Tablo 4">
            <a:extLst>
              <a:ext uri="{FF2B5EF4-FFF2-40B4-BE49-F238E27FC236}">
                <a16:creationId xmlns:a16="http://schemas.microsoft.com/office/drawing/2014/main" id="{7C214629-3975-614C-B521-F1354B17F4FB}"/>
              </a:ext>
            </a:extLst>
          </p:cNvPr>
          <p:cNvGraphicFramePr>
            <a:graphicFrameLocks noGrp="1"/>
          </p:cNvGraphicFramePr>
          <p:nvPr>
            <p:extLst>
              <p:ext uri="{D42A27DB-BD31-4B8C-83A1-F6EECF244321}">
                <p14:modId xmlns:p14="http://schemas.microsoft.com/office/powerpoint/2010/main" val="2588081416"/>
              </p:ext>
            </p:extLst>
          </p:nvPr>
        </p:nvGraphicFramePr>
        <p:xfrm>
          <a:off x="0" y="4097748"/>
          <a:ext cx="12182338" cy="2360589"/>
        </p:xfrm>
        <a:graphic>
          <a:graphicData uri="http://schemas.openxmlformats.org/drawingml/2006/table">
            <a:tbl>
              <a:tblPr firstRow="1" bandRow="1">
                <a:tableStyleId>{2D5ABB26-0587-4C30-8999-92F81FD0307C}</a:tableStyleId>
              </a:tblPr>
              <a:tblGrid>
                <a:gridCol w="1140903">
                  <a:extLst>
                    <a:ext uri="{9D8B030D-6E8A-4147-A177-3AD203B41FA5}">
                      <a16:colId xmlns:a16="http://schemas.microsoft.com/office/drawing/2014/main" val="20000"/>
                    </a:ext>
                  </a:extLst>
                </a:gridCol>
                <a:gridCol w="11041435">
                  <a:extLst>
                    <a:ext uri="{9D8B030D-6E8A-4147-A177-3AD203B41FA5}">
                      <a16:colId xmlns:a16="http://schemas.microsoft.com/office/drawing/2014/main" val="20001"/>
                    </a:ext>
                  </a:extLst>
                </a:gridCol>
              </a:tblGrid>
              <a:tr h="897549">
                <a:tc>
                  <a:txBody>
                    <a:bodyPr/>
                    <a:lstStyle/>
                    <a:p>
                      <a:r>
                        <a:rPr lang="tr-TR" i="1" dirty="0">
                          <a:solidFill>
                            <a:srgbClr val="FF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Fikri Çıktılar</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tr-TR" sz="1800" b="0" i="0" kern="1200" dirty="0">
                          <a:solidFill>
                            <a:schemeClr val="tx1"/>
                          </a:solidFill>
                          <a:effectLst/>
                          <a:latin typeface="Segoe UI" panose="020B0502040204020203" pitchFamily="34" charset="0"/>
                          <a:ea typeface="+mn-ea"/>
                          <a:cs typeface="Segoe UI" panose="020B0502040204020203" pitchFamily="34" charset="0"/>
                        </a:rPr>
                        <a:t>Fikri Çıktı bütçesini hesaplarken; ilgili fikri çıktıdan sorumlu ortak kurumlarda çıktının üretilmesinde çalışacak her bir personel türünün çalışacağı toplam gün sayısını giriniz. </a:t>
                      </a:r>
                      <a:endParaRPr lang="tr-TR" i="0" dirty="0">
                        <a:latin typeface="Segoe UI" panose="020B0502040204020203" pitchFamily="34" charset="0"/>
                        <a:cs typeface="Segoe UI" panose="020B0502040204020203" pitchFamily="34"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r h="1282212">
                <a:tc>
                  <a:txBody>
                    <a:bodyPr/>
                    <a:lstStyle/>
                    <a:p>
                      <a:r>
                        <a:rPr lang="tr-TR" sz="1600" b="1" i="0" kern="1200" dirty="0">
                          <a:solidFill>
                            <a:schemeClr val="tx1"/>
                          </a:solidFill>
                          <a:effectLst/>
                          <a:latin typeface="Segoe UI" panose="020B0502040204020203" pitchFamily="34" charset="0"/>
                          <a:ea typeface="+mn-ea"/>
                          <a:cs typeface="Segoe UI" panose="020B0502040204020203" pitchFamily="34" charset="0"/>
                        </a:rPr>
                        <a:t>Önemli</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ase"/>
                      <a:r>
                        <a:rPr lang="tr-TR" sz="1800" b="0" i="0" kern="1200" dirty="0">
                          <a:solidFill>
                            <a:schemeClr val="tx1"/>
                          </a:solidFill>
                          <a:effectLst/>
                          <a:latin typeface="Segoe UI" panose="020B0502040204020203" pitchFamily="34" charset="0"/>
                          <a:ea typeface="+mn-ea"/>
                          <a:cs typeface="Segoe UI" panose="020B0502040204020203" pitchFamily="34" charset="0"/>
                        </a:rPr>
                        <a:t>Fikri Çıktının türüyle ilgili olmak üzere bir çok fikri çıktının üretilmesinde </a:t>
                      </a:r>
                      <a:r>
                        <a:rPr lang="tr-TR" sz="1800" b="1" i="0" kern="1200" dirty="0">
                          <a:solidFill>
                            <a:schemeClr val="tx1"/>
                          </a:solidFill>
                          <a:effectLst/>
                          <a:latin typeface="Segoe UI" panose="020B0502040204020203" pitchFamily="34" charset="0"/>
                          <a:ea typeface="+mn-ea"/>
                          <a:cs typeface="Segoe UI" panose="020B0502040204020203" pitchFamily="34" charset="0"/>
                        </a:rPr>
                        <a:t>İdari Destek Personeli </a:t>
                      </a:r>
                      <a:r>
                        <a:rPr lang="tr-TR" sz="1800" b="0" i="0" kern="1200" dirty="0">
                          <a:solidFill>
                            <a:schemeClr val="tx1"/>
                          </a:solidFill>
                          <a:effectLst/>
                          <a:latin typeface="Segoe UI" panose="020B0502040204020203" pitchFamily="34" charset="0"/>
                          <a:ea typeface="+mn-ea"/>
                          <a:cs typeface="Segoe UI" panose="020B0502040204020203" pitchFamily="34" charset="0"/>
                        </a:rPr>
                        <a:t>ve </a:t>
                      </a:r>
                      <a:r>
                        <a:rPr lang="tr-TR" sz="1800" b="1" i="0" kern="1200" dirty="0">
                          <a:solidFill>
                            <a:schemeClr val="tx1"/>
                          </a:solidFill>
                          <a:effectLst/>
                          <a:latin typeface="Segoe UI" panose="020B0502040204020203" pitchFamily="34" charset="0"/>
                          <a:ea typeface="+mn-ea"/>
                          <a:cs typeface="Segoe UI" panose="020B0502040204020203" pitchFamily="34" charset="0"/>
                        </a:rPr>
                        <a:t>Yönetici</a:t>
                      </a:r>
                      <a:r>
                        <a:rPr lang="tr-TR" sz="1800" b="0" i="0" kern="1200" dirty="0">
                          <a:solidFill>
                            <a:schemeClr val="tx1"/>
                          </a:solidFill>
                          <a:effectLst/>
                          <a:latin typeface="Segoe UI" panose="020B0502040204020203" pitchFamily="34" charset="0"/>
                          <a:ea typeface="+mn-ea"/>
                          <a:cs typeface="Segoe UI" panose="020B0502040204020203" pitchFamily="34" charset="0"/>
                        </a:rPr>
                        <a:t> çalışmaz. Yapılan önemli yanlışlardan birisi; projenin yürütülmesinde görev yapan İdarecilerin çalışma günlerinin buraya yazılmasıdır. </a:t>
                      </a:r>
                    </a:p>
                    <a:p>
                      <a:pPr algn="r" fontAlgn="base"/>
                      <a:r>
                        <a:rPr lang="tr-TR" sz="1800" b="0" i="0" kern="1200" dirty="0">
                          <a:solidFill>
                            <a:schemeClr val="tx1"/>
                          </a:solidFill>
                          <a:effectLst/>
                          <a:latin typeface="Segoe UI" panose="020B0502040204020203" pitchFamily="34" charset="0"/>
                          <a:ea typeface="+mn-ea"/>
                          <a:cs typeface="Segoe UI" panose="020B0502040204020203" pitchFamily="34" charset="0"/>
                        </a:rPr>
                        <a:t>Projede görevli ancak fikri çıktıların üretilmesinde görevi olmayacak idari personelin çalıştığı günler buraya yazılmamalıdır. Ancak Bu çalışmalar projenin «</a:t>
                      </a:r>
                      <a:r>
                        <a:rPr lang="tr-TR" sz="1800" b="1" i="0" kern="1200" dirty="0">
                          <a:solidFill>
                            <a:schemeClr val="tx1"/>
                          </a:solidFill>
                          <a:effectLst/>
                          <a:latin typeface="Segoe UI" panose="020B0502040204020203" pitchFamily="34" charset="0"/>
                          <a:ea typeface="+mn-ea"/>
                          <a:cs typeface="Segoe UI" panose="020B0502040204020203" pitchFamily="34" charset="0"/>
                        </a:rPr>
                        <a:t>Proje Yönetimi ve Uygulaması</a:t>
                      </a:r>
                      <a:r>
                        <a:rPr lang="tr-TR" sz="1800" b="0" i="0" kern="1200" dirty="0">
                          <a:solidFill>
                            <a:schemeClr val="tx1"/>
                          </a:solidFill>
                          <a:effectLst/>
                          <a:latin typeface="Segoe UI" panose="020B0502040204020203" pitchFamily="34" charset="0"/>
                          <a:ea typeface="+mn-ea"/>
                          <a:cs typeface="Segoe UI" panose="020B0502040204020203" pitchFamily="34" charset="0"/>
                        </a:rPr>
                        <a:t>» Kaleminden karşılanabilir. </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488130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yagram 6"/>
          <p:cNvGraphicFramePr/>
          <p:nvPr>
            <p:extLst>
              <p:ext uri="{D42A27DB-BD31-4B8C-83A1-F6EECF244321}">
                <p14:modId xmlns:p14="http://schemas.microsoft.com/office/powerpoint/2010/main" val="4096353505"/>
              </p:ext>
            </p:extLst>
          </p:nvPr>
        </p:nvGraphicFramePr>
        <p:xfrm>
          <a:off x="7582280" y="121922"/>
          <a:ext cx="4463415" cy="904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Tablo 5">
            <a:extLst>
              <a:ext uri="{FF2B5EF4-FFF2-40B4-BE49-F238E27FC236}">
                <a16:creationId xmlns:a16="http://schemas.microsoft.com/office/drawing/2014/main" id="{296338C8-7F00-5348-82F3-277FF50FB8EA}"/>
              </a:ext>
            </a:extLst>
          </p:cNvPr>
          <p:cNvGraphicFramePr>
            <a:graphicFrameLocks noGrp="1"/>
          </p:cNvGraphicFramePr>
          <p:nvPr>
            <p:extLst>
              <p:ext uri="{D42A27DB-BD31-4B8C-83A1-F6EECF244321}">
                <p14:modId xmlns:p14="http://schemas.microsoft.com/office/powerpoint/2010/main" val="2278708035"/>
              </p:ext>
            </p:extLst>
          </p:nvPr>
        </p:nvGraphicFramePr>
        <p:xfrm>
          <a:off x="0" y="5520194"/>
          <a:ext cx="12182338" cy="640080"/>
        </p:xfrm>
        <a:graphic>
          <a:graphicData uri="http://schemas.openxmlformats.org/drawingml/2006/table">
            <a:tbl>
              <a:tblPr firstRow="1" bandRow="1">
                <a:tableStyleId>{2D5ABB26-0587-4C30-8999-92F81FD0307C}</a:tableStyleId>
              </a:tblPr>
              <a:tblGrid>
                <a:gridCol w="1952919">
                  <a:extLst>
                    <a:ext uri="{9D8B030D-6E8A-4147-A177-3AD203B41FA5}">
                      <a16:colId xmlns:a16="http://schemas.microsoft.com/office/drawing/2014/main" val="20000"/>
                    </a:ext>
                  </a:extLst>
                </a:gridCol>
                <a:gridCol w="10229419">
                  <a:extLst>
                    <a:ext uri="{9D8B030D-6E8A-4147-A177-3AD203B41FA5}">
                      <a16:colId xmlns:a16="http://schemas.microsoft.com/office/drawing/2014/main" val="20001"/>
                    </a:ext>
                  </a:extLst>
                </a:gridCol>
              </a:tblGrid>
              <a:tr h="415508">
                <a:tc>
                  <a:txBody>
                    <a:bodyPr/>
                    <a:lstStyle/>
                    <a:p>
                      <a:r>
                        <a:rPr lang="tr-TR" i="1" dirty="0">
                          <a:solidFill>
                            <a:srgbClr val="FF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Çoğaltıcı Etkinlikler</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tr-TR" sz="1800" b="0" i="0" kern="1200" dirty="0">
                          <a:solidFill>
                            <a:schemeClr val="tx1"/>
                          </a:solidFill>
                          <a:effectLst/>
                          <a:latin typeface="Segoe UI" panose="020B0502040204020203" pitchFamily="34" charset="0"/>
                          <a:ea typeface="+mn-ea"/>
                          <a:cs typeface="Segoe UI" panose="020B0502040204020203" pitchFamily="34" charset="0"/>
                        </a:rPr>
                        <a:t>Fikri Çıktılarınızın tanıtımını yapmak için Yerelde yaptığınız faaliyetlerdir. </a:t>
                      </a:r>
                      <a:endParaRPr lang="tr-TR" i="0" dirty="0">
                        <a:latin typeface="Segoe UI" panose="020B0502040204020203" pitchFamily="34" charset="0"/>
                        <a:cs typeface="Segoe UI" panose="020B0502040204020203" pitchFamily="34"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pic>
        <p:nvPicPr>
          <p:cNvPr id="2" name="Resim 1">
            <a:extLst>
              <a:ext uri="{FF2B5EF4-FFF2-40B4-BE49-F238E27FC236}">
                <a16:creationId xmlns:a16="http://schemas.microsoft.com/office/drawing/2014/main" id="{4FD34880-9B51-E74D-A731-DACCA322C8A5}"/>
              </a:ext>
            </a:extLst>
          </p:cNvPr>
          <p:cNvPicPr>
            <a:picLocks noChangeAspect="1"/>
          </p:cNvPicPr>
          <p:nvPr/>
        </p:nvPicPr>
        <p:blipFill>
          <a:blip r:embed="rId7" cstate="print"/>
          <a:stretch>
            <a:fillRect/>
          </a:stretch>
        </p:blipFill>
        <p:spPr>
          <a:xfrm>
            <a:off x="1430814" y="1121391"/>
            <a:ext cx="9320710" cy="4303780"/>
          </a:xfrm>
          <a:prstGeom prst="rect">
            <a:avLst/>
          </a:prstGeom>
        </p:spPr>
      </p:pic>
    </p:spTree>
    <p:extLst>
      <p:ext uri="{BB962C8B-B14F-4D97-AF65-F5344CB8AC3E}">
        <p14:creationId xmlns:p14="http://schemas.microsoft.com/office/powerpoint/2010/main" val="15543730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yagram 6"/>
          <p:cNvGraphicFramePr/>
          <p:nvPr>
            <p:extLst/>
          </p:nvPr>
        </p:nvGraphicFramePr>
        <p:xfrm>
          <a:off x="7582280" y="121922"/>
          <a:ext cx="4463415" cy="904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Tablo 5">
            <a:extLst>
              <a:ext uri="{FF2B5EF4-FFF2-40B4-BE49-F238E27FC236}">
                <a16:creationId xmlns:a16="http://schemas.microsoft.com/office/drawing/2014/main" id="{296338C8-7F00-5348-82F3-277FF50FB8EA}"/>
              </a:ext>
            </a:extLst>
          </p:cNvPr>
          <p:cNvGraphicFramePr>
            <a:graphicFrameLocks noGrp="1"/>
          </p:cNvGraphicFramePr>
          <p:nvPr>
            <p:extLst>
              <p:ext uri="{D42A27DB-BD31-4B8C-83A1-F6EECF244321}">
                <p14:modId xmlns:p14="http://schemas.microsoft.com/office/powerpoint/2010/main" val="3721252762"/>
              </p:ext>
            </p:extLst>
          </p:nvPr>
        </p:nvGraphicFramePr>
        <p:xfrm>
          <a:off x="0" y="5874317"/>
          <a:ext cx="12182338" cy="640080"/>
        </p:xfrm>
        <a:graphic>
          <a:graphicData uri="http://schemas.openxmlformats.org/drawingml/2006/table">
            <a:tbl>
              <a:tblPr firstRow="1" bandRow="1">
                <a:tableStyleId>{2D5ABB26-0587-4C30-8999-92F81FD0307C}</a:tableStyleId>
              </a:tblPr>
              <a:tblGrid>
                <a:gridCol w="1952919">
                  <a:extLst>
                    <a:ext uri="{9D8B030D-6E8A-4147-A177-3AD203B41FA5}">
                      <a16:colId xmlns:a16="http://schemas.microsoft.com/office/drawing/2014/main" val="20000"/>
                    </a:ext>
                  </a:extLst>
                </a:gridCol>
                <a:gridCol w="10229419">
                  <a:extLst>
                    <a:ext uri="{9D8B030D-6E8A-4147-A177-3AD203B41FA5}">
                      <a16:colId xmlns:a16="http://schemas.microsoft.com/office/drawing/2014/main" val="20001"/>
                    </a:ext>
                  </a:extLst>
                </a:gridCol>
              </a:tblGrid>
              <a:tr h="415508">
                <a:tc>
                  <a:txBody>
                    <a:bodyPr/>
                    <a:lstStyle/>
                    <a:p>
                      <a:r>
                        <a:rPr lang="tr-TR" i="1" dirty="0">
                          <a:solidFill>
                            <a:srgbClr val="FF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Çoğaltıcı Etkinlikler</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tr-TR" sz="1800" b="0" i="0" kern="1200" dirty="0">
                          <a:solidFill>
                            <a:schemeClr val="tx1"/>
                          </a:solidFill>
                          <a:effectLst/>
                          <a:latin typeface="Segoe UI" panose="020B0502040204020203" pitchFamily="34" charset="0"/>
                          <a:ea typeface="+mn-ea"/>
                          <a:cs typeface="Segoe UI" panose="020B0502040204020203" pitchFamily="34" charset="0"/>
                        </a:rPr>
                        <a:t>Eğer projenizde fikri çıktı yoksa Çoğaltıcı Etkinlik yapamazsınız.</a:t>
                      </a:r>
                      <a:endParaRPr lang="tr-TR" i="0" dirty="0">
                        <a:latin typeface="Segoe UI" panose="020B0502040204020203" pitchFamily="34" charset="0"/>
                        <a:cs typeface="Segoe UI" panose="020B0502040204020203" pitchFamily="34"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pic>
        <p:nvPicPr>
          <p:cNvPr id="3" name="Resim 2">
            <a:extLst>
              <a:ext uri="{FF2B5EF4-FFF2-40B4-BE49-F238E27FC236}">
                <a16:creationId xmlns:a16="http://schemas.microsoft.com/office/drawing/2014/main" id="{2892F316-D55A-3D47-8BC0-540049D66A93}"/>
              </a:ext>
            </a:extLst>
          </p:cNvPr>
          <p:cNvPicPr>
            <a:picLocks noChangeAspect="1"/>
          </p:cNvPicPr>
          <p:nvPr/>
        </p:nvPicPr>
        <p:blipFill>
          <a:blip r:embed="rId7" cstate="print"/>
          <a:stretch>
            <a:fillRect/>
          </a:stretch>
        </p:blipFill>
        <p:spPr>
          <a:xfrm>
            <a:off x="1219198" y="1267863"/>
            <a:ext cx="10016359" cy="4606454"/>
          </a:xfrm>
          <a:prstGeom prst="rect">
            <a:avLst/>
          </a:prstGeom>
        </p:spPr>
      </p:pic>
    </p:spTree>
    <p:extLst>
      <p:ext uri="{BB962C8B-B14F-4D97-AF65-F5344CB8AC3E}">
        <p14:creationId xmlns:p14="http://schemas.microsoft.com/office/powerpoint/2010/main" val="9584418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yagram 6"/>
          <p:cNvGraphicFramePr/>
          <p:nvPr>
            <p:extLst/>
          </p:nvPr>
        </p:nvGraphicFramePr>
        <p:xfrm>
          <a:off x="7582280" y="121922"/>
          <a:ext cx="4463415" cy="904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Resim 1">
            <a:extLst>
              <a:ext uri="{FF2B5EF4-FFF2-40B4-BE49-F238E27FC236}">
                <a16:creationId xmlns:a16="http://schemas.microsoft.com/office/drawing/2014/main" id="{07692F60-3DB3-9A44-8612-999519944401}"/>
              </a:ext>
            </a:extLst>
          </p:cNvPr>
          <p:cNvPicPr>
            <a:picLocks noChangeAspect="1"/>
          </p:cNvPicPr>
          <p:nvPr/>
        </p:nvPicPr>
        <p:blipFill>
          <a:blip r:embed="rId7" cstate="print"/>
          <a:stretch>
            <a:fillRect/>
          </a:stretch>
        </p:blipFill>
        <p:spPr>
          <a:xfrm>
            <a:off x="0" y="1307599"/>
            <a:ext cx="12192000" cy="3864429"/>
          </a:xfrm>
          <a:prstGeom prst="rect">
            <a:avLst/>
          </a:prstGeom>
        </p:spPr>
      </p:pic>
      <p:graphicFrame>
        <p:nvGraphicFramePr>
          <p:cNvPr id="8" name="Tablo 7">
            <a:extLst>
              <a:ext uri="{FF2B5EF4-FFF2-40B4-BE49-F238E27FC236}">
                <a16:creationId xmlns:a16="http://schemas.microsoft.com/office/drawing/2014/main" id="{A6BF8A1E-E6F2-B443-94FD-BAE98D4C14FC}"/>
              </a:ext>
            </a:extLst>
          </p:cNvPr>
          <p:cNvGraphicFramePr>
            <a:graphicFrameLocks noGrp="1"/>
          </p:cNvGraphicFramePr>
          <p:nvPr>
            <p:extLst>
              <p:ext uri="{D42A27DB-BD31-4B8C-83A1-F6EECF244321}">
                <p14:modId xmlns:p14="http://schemas.microsoft.com/office/powerpoint/2010/main" val="4268658276"/>
              </p:ext>
            </p:extLst>
          </p:nvPr>
        </p:nvGraphicFramePr>
        <p:xfrm>
          <a:off x="9662" y="5204015"/>
          <a:ext cx="12182338" cy="1371600"/>
        </p:xfrm>
        <a:graphic>
          <a:graphicData uri="http://schemas.openxmlformats.org/drawingml/2006/table">
            <a:tbl>
              <a:tblPr firstRow="1" bandRow="1">
                <a:tableStyleId>{2D5ABB26-0587-4C30-8999-92F81FD0307C}</a:tableStyleId>
              </a:tblPr>
              <a:tblGrid>
                <a:gridCol w="1952919">
                  <a:extLst>
                    <a:ext uri="{9D8B030D-6E8A-4147-A177-3AD203B41FA5}">
                      <a16:colId xmlns:a16="http://schemas.microsoft.com/office/drawing/2014/main" val="20000"/>
                    </a:ext>
                  </a:extLst>
                </a:gridCol>
                <a:gridCol w="10229419">
                  <a:extLst>
                    <a:ext uri="{9D8B030D-6E8A-4147-A177-3AD203B41FA5}">
                      <a16:colId xmlns:a16="http://schemas.microsoft.com/office/drawing/2014/main" val="20001"/>
                    </a:ext>
                  </a:extLst>
                </a:gridCol>
              </a:tblGrid>
              <a:tr h="622272">
                <a:tc>
                  <a:txBody>
                    <a:bodyPr/>
                    <a:lstStyle/>
                    <a:p>
                      <a:r>
                        <a:rPr lang="tr-TR" i="1" dirty="0">
                          <a:solidFill>
                            <a:srgbClr val="FF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Çoğaltıcı Etkinlik Bütçesi</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tr-TR" sz="1800" b="0" i="0" kern="1200" dirty="0">
                          <a:solidFill>
                            <a:schemeClr val="tx1"/>
                          </a:solidFill>
                          <a:effectLst/>
                          <a:latin typeface="Segoe UI" panose="020B0502040204020203" pitchFamily="34" charset="0"/>
                          <a:ea typeface="+mn-ea"/>
                          <a:cs typeface="Segoe UI" panose="020B0502040204020203" pitchFamily="34" charset="0"/>
                        </a:rPr>
                        <a:t>Çoğaltıcı Etkinlik bütçesi; gerçekleştirilecek Çoğaltıcı Etkinlik faaliyetine katılan yerli ve yabancı sayısına göre hesaplanır.</a:t>
                      </a:r>
                      <a:endParaRPr lang="tr-TR" i="0" dirty="0">
                        <a:latin typeface="Segoe UI" panose="020B0502040204020203" pitchFamily="34" charset="0"/>
                        <a:cs typeface="Segoe UI" panose="020B0502040204020203" pitchFamily="34"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r h="298804">
                <a:tc>
                  <a:txBody>
                    <a:bodyPr/>
                    <a:lstStyle/>
                    <a:p>
                      <a:r>
                        <a:rPr lang="tr-TR" sz="1600" b="1" i="0" kern="1200" dirty="0">
                          <a:solidFill>
                            <a:schemeClr val="tx1"/>
                          </a:solidFill>
                          <a:effectLst/>
                          <a:latin typeface="Segoe UI" panose="020B0502040204020203" pitchFamily="34" charset="0"/>
                          <a:ea typeface="+mn-ea"/>
                          <a:cs typeface="Segoe UI" panose="020B0502040204020203" pitchFamily="34" charset="0"/>
                        </a:rPr>
                        <a:t>Önemli Not</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ase"/>
                      <a:r>
                        <a:rPr lang="tr-TR" b="1" dirty="0">
                          <a:latin typeface="Segoe UI" panose="020B0502040204020203" pitchFamily="34" charset="0"/>
                          <a:cs typeface="Segoe UI" panose="020B0502040204020203" pitchFamily="34" charset="0"/>
                        </a:rPr>
                        <a:t>Etkinliğe proje ortaklarının çalışanlarından katılacak yararlanıcılar bu rakama dahil </a:t>
                      </a:r>
                      <a:r>
                        <a:rPr lang="tr-TR" b="1" u="sng" dirty="0">
                          <a:solidFill>
                            <a:srgbClr val="FF0000"/>
                          </a:solidFill>
                          <a:latin typeface="Segoe UI" panose="020B0502040204020203" pitchFamily="34" charset="0"/>
                          <a:cs typeface="Segoe UI" panose="020B0502040204020203" pitchFamily="34" charset="0"/>
                        </a:rPr>
                        <a:t>edilmez</a:t>
                      </a:r>
                      <a:r>
                        <a:rPr lang="tr-TR" b="1" dirty="0">
                          <a:latin typeface="Segoe UI" panose="020B0502040204020203" pitchFamily="34" charset="0"/>
                          <a:cs typeface="Segoe UI" panose="020B0502040204020203" pitchFamily="34" charset="0"/>
                        </a:rPr>
                        <a:t>.</a:t>
                      </a:r>
                      <a:endParaRPr lang="tr-TR" sz="1800" b="0" i="0" kern="1200" dirty="0">
                        <a:solidFill>
                          <a:schemeClr val="tx1"/>
                        </a:solidFill>
                        <a:effectLst/>
                        <a:latin typeface="Segoe UI" panose="020B0502040204020203" pitchFamily="34" charset="0"/>
                        <a:ea typeface="+mn-ea"/>
                        <a:cs typeface="Segoe UI" panose="020B0502040204020203" pitchFamily="34"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r h="298804">
                <a:tc>
                  <a:txBody>
                    <a:bodyPr/>
                    <a:lstStyle/>
                    <a:p>
                      <a:r>
                        <a:rPr lang="tr-TR" sz="1600" b="1" i="0" kern="1200" dirty="0">
                          <a:solidFill>
                            <a:schemeClr val="tx1"/>
                          </a:solidFill>
                          <a:effectLst/>
                          <a:latin typeface="Segoe UI" panose="020B0502040204020203" pitchFamily="34" charset="0"/>
                          <a:ea typeface="+mn-ea"/>
                          <a:cs typeface="Segoe UI" panose="020B0502040204020203" pitchFamily="34" charset="0"/>
                        </a:rPr>
                        <a:t>Ayrıntı</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ase"/>
                      <a:r>
                        <a:rPr lang="tr-TR" sz="1800" b="0" i="0" kern="1200" dirty="0">
                          <a:solidFill>
                            <a:schemeClr val="tx1"/>
                          </a:solidFill>
                          <a:effectLst/>
                          <a:latin typeface="Segoe UI" panose="020B0502040204020203" pitchFamily="34" charset="0"/>
                          <a:ea typeface="+mn-ea"/>
                          <a:cs typeface="Segoe UI" panose="020B0502040204020203" pitchFamily="34" charset="0"/>
                        </a:rPr>
                        <a:t>KA202 Yeniliklerin Değişimi ve KA229 Formlarında </a:t>
                      </a:r>
                      <a:r>
                        <a:rPr lang="tr-TR" sz="1800" b="1" i="0" u="sng" kern="1200" dirty="0">
                          <a:solidFill>
                            <a:srgbClr val="FF0000"/>
                          </a:solidFill>
                          <a:effectLst/>
                          <a:latin typeface="Segoe UI" panose="020B0502040204020203" pitchFamily="34" charset="0"/>
                          <a:ea typeface="+mn-ea"/>
                          <a:cs typeface="Segoe UI" panose="020B0502040204020203" pitchFamily="34" charset="0"/>
                        </a:rPr>
                        <a:t>Çoğaltıcı Etkinlik Faaliyeti yoktur</a:t>
                      </a:r>
                      <a:r>
                        <a:rPr lang="tr-TR" sz="1800" b="0" i="0" kern="1200" dirty="0">
                          <a:solidFill>
                            <a:schemeClr val="tx1"/>
                          </a:solidFill>
                          <a:effectLst/>
                          <a:latin typeface="Segoe UI" panose="020B0502040204020203" pitchFamily="34" charset="0"/>
                          <a:ea typeface="+mn-ea"/>
                          <a:cs typeface="Segoe UI" panose="020B0502040204020203" pitchFamily="34" charset="0"/>
                        </a:rPr>
                        <a:t>.</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92648207"/>
                  </a:ext>
                </a:extLst>
              </a:tr>
            </a:tbl>
          </a:graphicData>
        </a:graphic>
      </p:graphicFrame>
    </p:spTree>
    <p:extLst>
      <p:ext uri="{BB962C8B-B14F-4D97-AF65-F5344CB8AC3E}">
        <p14:creationId xmlns:p14="http://schemas.microsoft.com/office/powerpoint/2010/main" val="13390940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yagram 6"/>
          <p:cNvGraphicFramePr/>
          <p:nvPr>
            <p:extLst>
              <p:ext uri="{D42A27DB-BD31-4B8C-83A1-F6EECF244321}">
                <p14:modId xmlns:p14="http://schemas.microsoft.com/office/powerpoint/2010/main" val="3358421361"/>
              </p:ext>
            </p:extLst>
          </p:nvPr>
        </p:nvGraphicFramePr>
        <p:xfrm>
          <a:off x="7582280" y="121922"/>
          <a:ext cx="4463415" cy="904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Tablo 5">
            <a:extLst>
              <a:ext uri="{FF2B5EF4-FFF2-40B4-BE49-F238E27FC236}">
                <a16:creationId xmlns:a16="http://schemas.microsoft.com/office/drawing/2014/main" id="{296338C8-7F00-5348-82F3-277FF50FB8EA}"/>
              </a:ext>
            </a:extLst>
          </p:cNvPr>
          <p:cNvGraphicFramePr>
            <a:graphicFrameLocks noGrp="1"/>
          </p:cNvGraphicFramePr>
          <p:nvPr>
            <p:extLst>
              <p:ext uri="{D42A27DB-BD31-4B8C-83A1-F6EECF244321}">
                <p14:modId xmlns:p14="http://schemas.microsoft.com/office/powerpoint/2010/main" val="2241528944"/>
              </p:ext>
            </p:extLst>
          </p:nvPr>
        </p:nvGraphicFramePr>
        <p:xfrm>
          <a:off x="0" y="5892767"/>
          <a:ext cx="12182338" cy="640080"/>
        </p:xfrm>
        <a:graphic>
          <a:graphicData uri="http://schemas.openxmlformats.org/drawingml/2006/table">
            <a:tbl>
              <a:tblPr firstRow="1" bandRow="1">
                <a:tableStyleId>{2D5ABB26-0587-4C30-8999-92F81FD0307C}</a:tableStyleId>
              </a:tblPr>
              <a:tblGrid>
                <a:gridCol w="1952919">
                  <a:extLst>
                    <a:ext uri="{9D8B030D-6E8A-4147-A177-3AD203B41FA5}">
                      <a16:colId xmlns:a16="http://schemas.microsoft.com/office/drawing/2014/main" val="20000"/>
                    </a:ext>
                  </a:extLst>
                </a:gridCol>
                <a:gridCol w="10229419">
                  <a:extLst>
                    <a:ext uri="{9D8B030D-6E8A-4147-A177-3AD203B41FA5}">
                      <a16:colId xmlns:a16="http://schemas.microsoft.com/office/drawing/2014/main" val="20001"/>
                    </a:ext>
                  </a:extLst>
                </a:gridCol>
              </a:tblGrid>
              <a:tr h="415508">
                <a:tc>
                  <a:txBody>
                    <a:bodyPr/>
                    <a:lstStyle/>
                    <a:p>
                      <a:r>
                        <a:rPr lang="tr-TR" i="1" dirty="0">
                          <a:solidFill>
                            <a:srgbClr val="FF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Öğretim Etkinlikleri</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tr-TR" sz="1800" b="0" i="0" kern="1200" dirty="0">
                          <a:solidFill>
                            <a:schemeClr val="tx1"/>
                          </a:solidFill>
                          <a:effectLst/>
                          <a:latin typeface="Segoe UI" panose="020B0502040204020203" pitchFamily="34" charset="0"/>
                          <a:ea typeface="+mn-ea"/>
                          <a:cs typeface="Segoe UI" panose="020B0502040204020203" pitchFamily="34" charset="0"/>
                        </a:rPr>
                        <a:t>Projenizde Öğrenci ya da Öğretmenlere yönelik kısa ya da uzun süreli Öğrenme Etkinlikleri varsa bu bölüme olumlu yanıt vererek devam edebilirsiniz.</a:t>
                      </a:r>
                      <a:endParaRPr lang="tr-TR" i="0" dirty="0">
                        <a:latin typeface="Segoe UI" panose="020B0502040204020203" pitchFamily="34" charset="0"/>
                        <a:cs typeface="Segoe UI" panose="020B0502040204020203" pitchFamily="34"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pic>
        <p:nvPicPr>
          <p:cNvPr id="2" name="Resim 1">
            <a:extLst>
              <a:ext uri="{FF2B5EF4-FFF2-40B4-BE49-F238E27FC236}">
                <a16:creationId xmlns:a16="http://schemas.microsoft.com/office/drawing/2014/main" id="{24ED3C62-1E8E-E44D-941F-760C5943258F}"/>
              </a:ext>
            </a:extLst>
          </p:cNvPr>
          <p:cNvPicPr>
            <a:picLocks noChangeAspect="1"/>
          </p:cNvPicPr>
          <p:nvPr/>
        </p:nvPicPr>
        <p:blipFill>
          <a:blip r:embed="rId7" cstate="print"/>
          <a:stretch>
            <a:fillRect/>
          </a:stretch>
        </p:blipFill>
        <p:spPr>
          <a:xfrm>
            <a:off x="1284711" y="1266944"/>
            <a:ext cx="9604199" cy="4493393"/>
          </a:xfrm>
          <a:prstGeom prst="rect">
            <a:avLst/>
          </a:prstGeom>
        </p:spPr>
      </p:pic>
    </p:spTree>
    <p:extLst>
      <p:ext uri="{BB962C8B-B14F-4D97-AF65-F5344CB8AC3E}">
        <p14:creationId xmlns:p14="http://schemas.microsoft.com/office/powerpoint/2010/main" val="38774906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A250CD95-6569-B74D-B93B-9F0A4B46A0FD}"/>
              </a:ext>
            </a:extLst>
          </p:cNvPr>
          <p:cNvPicPr>
            <a:picLocks noChangeAspect="1"/>
          </p:cNvPicPr>
          <p:nvPr/>
        </p:nvPicPr>
        <p:blipFill>
          <a:blip r:embed="rId2" cstate="print"/>
          <a:stretch>
            <a:fillRect/>
          </a:stretch>
        </p:blipFill>
        <p:spPr>
          <a:xfrm>
            <a:off x="210155" y="1250730"/>
            <a:ext cx="2873974" cy="5286266"/>
          </a:xfrm>
          <a:prstGeom prst="rect">
            <a:avLst/>
          </a:prstGeom>
        </p:spPr>
      </p:pic>
      <p:sp>
        <p:nvSpPr>
          <p:cNvPr id="3" name="Dikdörtgen 2">
            <a:extLst>
              <a:ext uri="{FF2B5EF4-FFF2-40B4-BE49-F238E27FC236}">
                <a16:creationId xmlns:a16="http://schemas.microsoft.com/office/drawing/2014/main" id="{65EECE73-40E7-E644-A723-794EBCC389FB}"/>
              </a:ext>
            </a:extLst>
          </p:cNvPr>
          <p:cNvSpPr/>
          <p:nvPr/>
        </p:nvSpPr>
        <p:spPr>
          <a:xfrm>
            <a:off x="1840089" y="5464549"/>
            <a:ext cx="3407343" cy="369332"/>
          </a:xfrm>
          <a:prstGeom prst="rect">
            <a:avLst/>
          </a:prstGeom>
        </p:spPr>
        <p:txBody>
          <a:bodyPr wrap="none">
            <a:spAutoFit/>
          </a:bodyPr>
          <a:lstStyle/>
          <a:p>
            <a:pPr algn="r" fontAlgn="base"/>
            <a:r>
              <a:rPr lang="tr-TR" dirty="0">
                <a:solidFill>
                  <a:schemeClr val="bg1"/>
                </a:solidFill>
                <a:latin typeface="inherit"/>
              </a:rPr>
              <a:t>KA229 - Okul </a:t>
            </a:r>
            <a:r>
              <a:rPr lang="tr-TR" dirty="0">
                <a:solidFill>
                  <a:srgbClr val="333333"/>
                </a:solidFill>
                <a:latin typeface="inherit"/>
              </a:rPr>
              <a:t>Değişimi Ortaklıkları</a:t>
            </a:r>
            <a:endParaRPr lang="tr-TR" b="0" i="0" dirty="0">
              <a:solidFill>
                <a:srgbClr val="333333"/>
              </a:solidFill>
              <a:effectLst/>
              <a:latin typeface="inherit"/>
            </a:endParaRPr>
          </a:p>
        </p:txBody>
      </p:sp>
      <p:pic>
        <p:nvPicPr>
          <p:cNvPr id="6" name="Resim 5">
            <a:extLst>
              <a:ext uri="{FF2B5EF4-FFF2-40B4-BE49-F238E27FC236}">
                <a16:creationId xmlns:a16="http://schemas.microsoft.com/office/drawing/2014/main" id="{A80D43F4-9764-6D46-AC7F-5BBA3F088727}"/>
              </a:ext>
            </a:extLst>
          </p:cNvPr>
          <p:cNvPicPr>
            <a:picLocks noChangeAspect="1"/>
          </p:cNvPicPr>
          <p:nvPr/>
        </p:nvPicPr>
        <p:blipFill>
          <a:blip r:embed="rId3" cstate="print"/>
          <a:stretch>
            <a:fillRect/>
          </a:stretch>
        </p:blipFill>
        <p:spPr>
          <a:xfrm>
            <a:off x="9107873" y="63290"/>
            <a:ext cx="2973242" cy="6731419"/>
          </a:xfrm>
          <a:prstGeom prst="rect">
            <a:avLst/>
          </a:prstGeom>
        </p:spPr>
      </p:pic>
      <p:sp>
        <p:nvSpPr>
          <p:cNvPr id="7" name="Dikdörtgen 6">
            <a:extLst>
              <a:ext uri="{FF2B5EF4-FFF2-40B4-BE49-F238E27FC236}">
                <a16:creationId xmlns:a16="http://schemas.microsoft.com/office/drawing/2014/main" id="{A03FE91F-6216-134D-A14A-B72F83FEC538}"/>
              </a:ext>
            </a:extLst>
          </p:cNvPr>
          <p:cNvSpPr/>
          <p:nvPr/>
        </p:nvSpPr>
        <p:spPr>
          <a:xfrm>
            <a:off x="3140534" y="2445547"/>
            <a:ext cx="5615768" cy="1754326"/>
          </a:xfrm>
          <a:prstGeom prst="rect">
            <a:avLst/>
          </a:prstGeom>
        </p:spPr>
        <p:txBody>
          <a:bodyPr wrap="none">
            <a:spAutoFit/>
          </a:bodyPr>
          <a:lstStyle/>
          <a:p>
            <a:pPr algn="r" fontAlgn="base"/>
            <a:r>
              <a:rPr lang="tr-TR" dirty="0">
                <a:latin typeface="+mj-lt"/>
              </a:rPr>
              <a:t>KA201 - Okul Eğitiminde Stratejik Ortaklıklar</a:t>
            </a:r>
          </a:p>
          <a:p>
            <a:pPr algn="r" fontAlgn="base"/>
            <a:endParaRPr lang="tr-TR" dirty="0">
              <a:solidFill>
                <a:srgbClr val="333333"/>
              </a:solidFill>
              <a:latin typeface="+mj-lt"/>
            </a:endParaRPr>
          </a:p>
          <a:p>
            <a:pPr algn="r" fontAlgn="base"/>
            <a:r>
              <a:rPr lang="tr-TR" dirty="0">
                <a:solidFill>
                  <a:srgbClr val="333333"/>
                </a:solidFill>
                <a:latin typeface="+mj-lt"/>
              </a:rPr>
              <a:t>KA202 - Mesleki Eğitim alanında Stratejik Ortaklıklar</a:t>
            </a:r>
            <a:endParaRPr lang="tr-TR" b="0" i="0" dirty="0">
              <a:solidFill>
                <a:srgbClr val="333333"/>
              </a:solidFill>
              <a:effectLst/>
              <a:latin typeface="+mj-lt"/>
            </a:endParaRPr>
          </a:p>
          <a:p>
            <a:pPr algn="r" fontAlgn="base"/>
            <a:endParaRPr lang="tr-TR" dirty="0">
              <a:latin typeface="+mj-lt"/>
            </a:endParaRPr>
          </a:p>
          <a:p>
            <a:pPr algn="r" fontAlgn="base"/>
            <a:r>
              <a:rPr lang="tr-TR" dirty="0">
                <a:latin typeface="+mj-lt"/>
              </a:rPr>
              <a:t>KA204 - Yetişkin Eğitimine yönelik Stratejik Ortaklıklar</a:t>
            </a:r>
          </a:p>
          <a:p>
            <a:pPr algn="r" fontAlgn="base"/>
            <a:endParaRPr lang="tr-TR" b="0" i="0" dirty="0">
              <a:solidFill>
                <a:srgbClr val="333333"/>
              </a:solidFill>
              <a:effectLst/>
              <a:latin typeface="+mj-lt"/>
            </a:endParaRPr>
          </a:p>
        </p:txBody>
      </p:sp>
      <p:sp>
        <p:nvSpPr>
          <p:cNvPr id="8" name="Sağ Küme Ayracı 7">
            <a:extLst>
              <a:ext uri="{FF2B5EF4-FFF2-40B4-BE49-F238E27FC236}">
                <a16:creationId xmlns:a16="http://schemas.microsoft.com/office/drawing/2014/main" id="{F9AEFCAB-CBD4-D44A-B95B-C1F11743184D}"/>
              </a:ext>
            </a:extLst>
          </p:cNvPr>
          <p:cNvSpPr/>
          <p:nvPr/>
        </p:nvSpPr>
        <p:spPr>
          <a:xfrm>
            <a:off x="8650014" y="2392545"/>
            <a:ext cx="283779" cy="1860331"/>
          </a:xfrm>
          <a:prstGeom prst="rightBrace">
            <a:avLst/>
          </a:prstGeom>
          <a:ln w="38100">
            <a:solidFill>
              <a:srgbClr val="103B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Tree>
    <p:extLst>
      <p:ext uri="{BB962C8B-B14F-4D97-AF65-F5344CB8AC3E}">
        <p14:creationId xmlns:p14="http://schemas.microsoft.com/office/powerpoint/2010/main" val="17106985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yagram 6"/>
          <p:cNvGraphicFramePr/>
          <p:nvPr>
            <p:extLst/>
          </p:nvPr>
        </p:nvGraphicFramePr>
        <p:xfrm>
          <a:off x="7582280" y="121922"/>
          <a:ext cx="4463415" cy="904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Tablo 5">
            <a:extLst>
              <a:ext uri="{FF2B5EF4-FFF2-40B4-BE49-F238E27FC236}">
                <a16:creationId xmlns:a16="http://schemas.microsoft.com/office/drawing/2014/main" id="{296338C8-7F00-5348-82F3-277FF50FB8EA}"/>
              </a:ext>
            </a:extLst>
          </p:cNvPr>
          <p:cNvGraphicFramePr>
            <a:graphicFrameLocks noGrp="1"/>
          </p:cNvGraphicFramePr>
          <p:nvPr>
            <p:extLst>
              <p:ext uri="{D42A27DB-BD31-4B8C-83A1-F6EECF244321}">
                <p14:modId xmlns:p14="http://schemas.microsoft.com/office/powerpoint/2010/main" val="4246488099"/>
              </p:ext>
            </p:extLst>
          </p:nvPr>
        </p:nvGraphicFramePr>
        <p:xfrm>
          <a:off x="0" y="4735230"/>
          <a:ext cx="12182338" cy="1828800"/>
        </p:xfrm>
        <a:graphic>
          <a:graphicData uri="http://schemas.openxmlformats.org/drawingml/2006/table">
            <a:tbl>
              <a:tblPr firstRow="1" bandRow="1">
                <a:tableStyleId>{2D5ABB26-0587-4C30-8999-92F81FD0307C}</a:tableStyleId>
              </a:tblPr>
              <a:tblGrid>
                <a:gridCol w="1952919">
                  <a:extLst>
                    <a:ext uri="{9D8B030D-6E8A-4147-A177-3AD203B41FA5}">
                      <a16:colId xmlns:a16="http://schemas.microsoft.com/office/drawing/2014/main" val="20000"/>
                    </a:ext>
                  </a:extLst>
                </a:gridCol>
                <a:gridCol w="10229419">
                  <a:extLst>
                    <a:ext uri="{9D8B030D-6E8A-4147-A177-3AD203B41FA5}">
                      <a16:colId xmlns:a16="http://schemas.microsoft.com/office/drawing/2014/main" val="20001"/>
                    </a:ext>
                  </a:extLst>
                </a:gridCol>
              </a:tblGrid>
              <a:tr h="415508">
                <a:tc>
                  <a:txBody>
                    <a:bodyPr/>
                    <a:lstStyle/>
                    <a:p>
                      <a:r>
                        <a:rPr lang="tr-TR" i="1" dirty="0">
                          <a:solidFill>
                            <a:srgbClr val="FF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Öğretim Etkinlikleri</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ase"/>
                      <a:r>
                        <a:rPr lang="tr-TR" sz="1800" b="0" i="0" kern="1200" dirty="0">
                          <a:solidFill>
                            <a:schemeClr val="tx1"/>
                          </a:solidFill>
                          <a:effectLst/>
                          <a:latin typeface="Segoe UI" panose="020B0502040204020203" pitchFamily="34" charset="0"/>
                          <a:ea typeface="+mn-ea"/>
                          <a:cs typeface="Segoe UI" panose="020B0502040204020203" pitchFamily="34" charset="0"/>
                        </a:rPr>
                        <a:t>Aktivitenin lider organizasyonunu tanımlamak ve diğer katılımcı kuruluşları listelemek için bilgi vermeniz istenir. Diğer katılımcı kuruluşlar, katılımcılarını etkinliğe katılmaları için gönderecek tüm proje ortaklarıdır</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r h="415508">
                <a:tc>
                  <a:txBody>
                    <a:bodyPr/>
                    <a:lstStyle/>
                    <a:p>
                      <a:r>
                        <a:rPr lang="tr-TR" i="1" dirty="0">
                          <a:solidFill>
                            <a:srgbClr val="FF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Önemli Not</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ase"/>
                      <a:r>
                        <a:rPr lang="tr-TR" sz="1800" b="0" i="0" kern="1200" dirty="0">
                          <a:solidFill>
                            <a:schemeClr val="tx1"/>
                          </a:solidFill>
                          <a:effectLst/>
                          <a:latin typeface="Segoe UI" panose="020B0502040204020203" pitchFamily="34" charset="0"/>
                          <a:ea typeface="+mn-ea"/>
                          <a:cs typeface="Segoe UI" panose="020B0502040204020203" pitchFamily="34" charset="0"/>
                        </a:rPr>
                        <a:t>Etkinliği, kuruluşun kuruluş alanının dışında düzenlemeye karar vermeniz halinde, Program Kılavuzunda verilen ayrıntılı kurallara uymanız gerekir ve bu açıklamaya, etkinlik açıklamasının bir parçası olarak bir açıklama sağlamanız gerekir</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806246234"/>
                  </a:ext>
                </a:extLst>
              </a:tr>
            </a:tbl>
          </a:graphicData>
        </a:graphic>
      </p:graphicFrame>
      <p:pic>
        <p:nvPicPr>
          <p:cNvPr id="3" name="Resim 2">
            <a:extLst>
              <a:ext uri="{FF2B5EF4-FFF2-40B4-BE49-F238E27FC236}">
                <a16:creationId xmlns:a16="http://schemas.microsoft.com/office/drawing/2014/main" id="{A2D821D1-1432-F94A-B4ED-16AB81616065}"/>
              </a:ext>
            </a:extLst>
          </p:cNvPr>
          <p:cNvPicPr>
            <a:picLocks noChangeAspect="1"/>
          </p:cNvPicPr>
          <p:nvPr/>
        </p:nvPicPr>
        <p:blipFill>
          <a:blip r:embed="rId7" cstate="print"/>
          <a:stretch>
            <a:fillRect/>
          </a:stretch>
        </p:blipFill>
        <p:spPr>
          <a:xfrm>
            <a:off x="1714522" y="1144449"/>
            <a:ext cx="9205457" cy="3590781"/>
          </a:xfrm>
          <a:prstGeom prst="rect">
            <a:avLst/>
          </a:prstGeom>
        </p:spPr>
      </p:pic>
      <p:pic>
        <p:nvPicPr>
          <p:cNvPr id="4" name="Resim 3">
            <a:extLst>
              <a:ext uri="{FF2B5EF4-FFF2-40B4-BE49-F238E27FC236}">
                <a16:creationId xmlns:a16="http://schemas.microsoft.com/office/drawing/2014/main" id="{4AF298BB-B988-E947-BD42-716E514B2775}"/>
              </a:ext>
            </a:extLst>
          </p:cNvPr>
          <p:cNvPicPr>
            <a:picLocks noChangeAspect="1"/>
          </p:cNvPicPr>
          <p:nvPr/>
        </p:nvPicPr>
        <p:blipFill>
          <a:blip r:embed="rId8" cstate="print"/>
          <a:stretch>
            <a:fillRect/>
          </a:stretch>
        </p:blipFill>
        <p:spPr>
          <a:xfrm>
            <a:off x="7582280" y="1276499"/>
            <a:ext cx="3314700" cy="508000"/>
          </a:xfrm>
          <a:prstGeom prst="rect">
            <a:avLst/>
          </a:prstGeom>
        </p:spPr>
      </p:pic>
    </p:spTree>
    <p:extLst>
      <p:ext uri="{BB962C8B-B14F-4D97-AF65-F5344CB8AC3E}">
        <p14:creationId xmlns:p14="http://schemas.microsoft.com/office/powerpoint/2010/main" val="38577193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yagram 6"/>
          <p:cNvGraphicFramePr/>
          <p:nvPr>
            <p:extLst/>
          </p:nvPr>
        </p:nvGraphicFramePr>
        <p:xfrm>
          <a:off x="7582280" y="121922"/>
          <a:ext cx="4463415" cy="904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Tablo 5">
            <a:extLst>
              <a:ext uri="{FF2B5EF4-FFF2-40B4-BE49-F238E27FC236}">
                <a16:creationId xmlns:a16="http://schemas.microsoft.com/office/drawing/2014/main" id="{296338C8-7F00-5348-82F3-277FF50FB8EA}"/>
              </a:ext>
            </a:extLst>
          </p:cNvPr>
          <p:cNvGraphicFramePr>
            <a:graphicFrameLocks noGrp="1"/>
          </p:cNvGraphicFramePr>
          <p:nvPr>
            <p:extLst>
              <p:ext uri="{D42A27DB-BD31-4B8C-83A1-F6EECF244321}">
                <p14:modId xmlns:p14="http://schemas.microsoft.com/office/powerpoint/2010/main" val="1854361394"/>
              </p:ext>
            </p:extLst>
          </p:nvPr>
        </p:nvGraphicFramePr>
        <p:xfrm>
          <a:off x="-1" y="5386901"/>
          <a:ext cx="12182338" cy="1188720"/>
        </p:xfrm>
        <a:graphic>
          <a:graphicData uri="http://schemas.openxmlformats.org/drawingml/2006/table">
            <a:tbl>
              <a:tblPr firstRow="1" bandRow="1">
                <a:tableStyleId>{2D5ABB26-0587-4C30-8999-92F81FD0307C}</a:tableStyleId>
              </a:tblPr>
              <a:tblGrid>
                <a:gridCol w="1952919">
                  <a:extLst>
                    <a:ext uri="{9D8B030D-6E8A-4147-A177-3AD203B41FA5}">
                      <a16:colId xmlns:a16="http://schemas.microsoft.com/office/drawing/2014/main" val="20000"/>
                    </a:ext>
                  </a:extLst>
                </a:gridCol>
                <a:gridCol w="10229419">
                  <a:extLst>
                    <a:ext uri="{9D8B030D-6E8A-4147-A177-3AD203B41FA5}">
                      <a16:colId xmlns:a16="http://schemas.microsoft.com/office/drawing/2014/main" val="20001"/>
                    </a:ext>
                  </a:extLst>
                </a:gridCol>
              </a:tblGrid>
              <a:tr h="415508">
                <a:tc>
                  <a:txBody>
                    <a:bodyPr/>
                    <a:lstStyle/>
                    <a:p>
                      <a:r>
                        <a:rPr lang="tr-TR" i="1" dirty="0">
                          <a:solidFill>
                            <a:srgbClr val="FF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Öğretim Etkinlikleri</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fontAlgn="base"/>
                      <a:r>
                        <a:rPr lang="tr-TR" sz="1800" b="0" i="0" kern="1200" dirty="0">
                          <a:solidFill>
                            <a:schemeClr val="tx1"/>
                          </a:solidFill>
                          <a:effectLst/>
                          <a:latin typeface="Segoe UI" panose="020B0502040204020203" pitchFamily="34" charset="0"/>
                          <a:ea typeface="+mn-ea"/>
                          <a:cs typeface="Segoe UI" panose="020B0502040204020203" pitchFamily="34" charset="0"/>
                        </a:rPr>
                        <a:t>Bu etkinliğe katılacak katılımcılar hakkında bazı ayrıntılar vermeniz istenir. Bu bölümün ana amacı, projenin katılımcıların seyahat, bireysel destek ve diğer masraflar için alacağı bütçeyi hesaplamaktır. Katılımcılar daha kolay hesaplama için gruplar halinde düzenlenmiştir. Her grup ve bütçesi gönderen kuruluşlarla bağlantılıdır.</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pic>
        <p:nvPicPr>
          <p:cNvPr id="2" name="Resim 1">
            <a:extLst>
              <a:ext uri="{FF2B5EF4-FFF2-40B4-BE49-F238E27FC236}">
                <a16:creationId xmlns:a16="http://schemas.microsoft.com/office/drawing/2014/main" id="{3DD28440-8EC0-044D-8278-6307A56720E9}"/>
              </a:ext>
            </a:extLst>
          </p:cNvPr>
          <p:cNvPicPr>
            <a:picLocks noChangeAspect="1"/>
          </p:cNvPicPr>
          <p:nvPr/>
        </p:nvPicPr>
        <p:blipFill>
          <a:blip r:embed="rId7" cstate="print"/>
          <a:stretch>
            <a:fillRect/>
          </a:stretch>
        </p:blipFill>
        <p:spPr>
          <a:xfrm>
            <a:off x="79929" y="1243440"/>
            <a:ext cx="12022478" cy="4143461"/>
          </a:xfrm>
          <a:prstGeom prst="rect">
            <a:avLst/>
          </a:prstGeom>
        </p:spPr>
      </p:pic>
    </p:spTree>
    <p:extLst>
      <p:ext uri="{BB962C8B-B14F-4D97-AF65-F5344CB8AC3E}">
        <p14:creationId xmlns:p14="http://schemas.microsoft.com/office/powerpoint/2010/main" val="19218359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yagram 6"/>
          <p:cNvGraphicFramePr/>
          <p:nvPr>
            <p:extLst/>
          </p:nvPr>
        </p:nvGraphicFramePr>
        <p:xfrm>
          <a:off x="7582280" y="121922"/>
          <a:ext cx="4463415" cy="904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Tablo 5">
            <a:extLst>
              <a:ext uri="{FF2B5EF4-FFF2-40B4-BE49-F238E27FC236}">
                <a16:creationId xmlns:a16="http://schemas.microsoft.com/office/drawing/2014/main" id="{296338C8-7F00-5348-82F3-277FF50FB8EA}"/>
              </a:ext>
            </a:extLst>
          </p:cNvPr>
          <p:cNvGraphicFramePr>
            <a:graphicFrameLocks noGrp="1"/>
          </p:cNvGraphicFramePr>
          <p:nvPr>
            <p:extLst>
              <p:ext uri="{D42A27DB-BD31-4B8C-83A1-F6EECF244321}">
                <p14:modId xmlns:p14="http://schemas.microsoft.com/office/powerpoint/2010/main" val="3012362776"/>
              </p:ext>
            </p:extLst>
          </p:nvPr>
        </p:nvGraphicFramePr>
        <p:xfrm>
          <a:off x="-109" y="5654395"/>
          <a:ext cx="12182338" cy="914400"/>
        </p:xfrm>
        <a:graphic>
          <a:graphicData uri="http://schemas.openxmlformats.org/drawingml/2006/table">
            <a:tbl>
              <a:tblPr firstRow="1" bandRow="1">
                <a:tableStyleId>{2D5ABB26-0587-4C30-8999-92F81FD0307C}</a:tableStyleId>
              </a:tblPr>
              <a:tblGrid>
                <a:gridCol w="1952919">
                  <a:extLst>
                    <a:ext uri="{9D8B030D-6E8A-4147-A177-3AD203B41FA5}">
                      <a16:colId xmlns:a16="http://schemas.microsoft.com/office/drawing/2014/main" val="20000"/>
                    </a:ext>
                  </a:extLst>
                </a:gridCol>
                <a:gridCol w="10229419">
                  <a:extLst>
                    <a:ext uri="{9D8B030D-6E8A-4147-A177-3AD203B41FA5}">
                      <a16:colId xmlns:a16="http://schemas.microsoft.com/office/drawing/2014/main" val="20001"/>
                    </a:ext>
                  </a:extLst>
                </a:gridCol>
              </a:tblGrid>
              <a:tr h="415508">
                <a:tc>
                  <a:txBody>
                    <a:bodyPr/>
                    <a:lstStyle/>
                    <a:p>
                      <a:r>
                        <a:rPr lang="tr-TR" i="1" dirty="0">
                          <a:solidFill>
                            <a:srgbClr val="FF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Aktivite Türü</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ase"/>
                      <a:r>
                        <a:rPr lang="tr-TR" sz="1800" b="0" i="0" kern="1200" dirty="0">
                          <a:solidFill>
                            <a:schemeClr val="tx1"/>
                          </a:solidFill>
                          <a:effectLst/>
                          <a:latin typeface="Segoe UI" panose="020B0502040204020203" pitchFamily="34" charset="0"/>
                          <a:ea typeface="+mn-ea"/>
                          <a:cs typeface="Segoe UI" panose="020B0502040204020203" pitchFamily="34" charset="0"/>
                        </a:rPr>
                        <a:t>Aktivite Türü olarak; Öğrencilerin Uzun Süreli Çalışma Eğitimi, Öğrenci Gruplarının Kısa Süreli Değişimi, Uzun Dönemli Öğretmen Eğitimi, Kısa Süreli  Personel Hareketlilikleri seçeneklerinden birisi seçilebilir.</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pic>
        <p:nvPicPr>
          <p:cNvPr id="3" name="Resim 2">
            <a:extLst>
              <a:ext uri="{FF2B5EF4-FFF2-40B4-BE49-F238E27FC236}">
                <a16:creationId xmlns:a16="http://schemas.microsoft.com/office/drawing/2014/main" id="{0CDF69C4-96B3-8B48-AA2A-A79C4F385808}"/>
              </a:ext>
            </a:extLst>
          </p:cNvPr>
          <p:cNvPicPr>
            <a:picLocks noChangeAspect="1"/>
          </p:cNvPicPr>
          <p:nvPr/>
        </p:nvPicPr>
        <p:blipFill>
          <a:blip r:embed="rId7" cstate="print"/>
          <a:stretch>
            <a:fillRect/>
          </a:stretch>
        </p:blipFill>
        <p:spPr>
          <a:xfrm>
            <a:off x="1157681" y="1297975"/>
            <a:ext cx="9866759" cy="4236128"/>
          </a:xfrm>
          <a:prstGeom prst="rect">
            <a:avLst/>
          </a:prstGeom>
        </p:spPr>
      </p:pic>
    </p:spTree>
    <p:extLst>
      <p:ext uri="{BB962C8B-B14F-4D97-AF65-F5344CB8AC3E}">
        <p14:creationId xmlns:p14="http://schemas.microsoft.com/office/powerpoint/2010/main" val="37659548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yagram 6"/>
          <p:cNvGraphicFramePr/>
          <p:nvPr>
            <p:extLst/>
          </p:nvPr>
        </p:nvGraphicFramePr>
        <p:xfrm>
          <a:off x="7582280" y="121922"/>
          <a:ext cx="4463415" cy="904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Tablo 5">
            <a:extLst>
              <a:ext uri="{FF2B5EF4-FFF2-40B4-BE49-F238E27FC236}">
                <a16:creationId xmlns:a16="http://schemas.microsoft.com/office/drawing/2014/main" id="{296338C8-7F00-5348-82F3-277FF50FB8EA}"/>
              </a:ext>
            </a:extLst>
          </p:cNvPr>
          <p:cNvGraphicFramePr>
            <a:graphicFrameLocks noGrp="1"/>
          </p:cNvGraphicFramePr>
          <p:nvPr>
            <p:extLst>
              <p:ext uri="{D42A27DB-BD31-4B8C-83A1-F6EECF244321}">
                <p14:modId xmlns:p14="http://schemas.microsoft.com/office/powerpoint/2010/main" val="2144925690"/>
              </p:ext>
            </p:extLst>
          </p:nvPr>
        </p:nvGraphicFramePr>
        <p:xfrm>
          <a:off x="0" y="5503394"/>
          <a:ext cx="12182338" cy="914400"/>
        </p:xfrm>
        <a:graphic>
          <a:graphicData uri="http://schemas.openxmlformats.org/drawingml/2006/table">
            <a:tbl>
              <a:tblPr firstRow="1" bandRow="1">
                <a:tableStyleId>{2D5ABB26-0587-4C30-8999-92F81FD0307C}</a:tableStyleId>
              </a:tblPr>
              <a:tblGrid>
                <a:gridCol w="1952919">
                  <a:extLst>
                    <a:ext uri="{9D8B030D-6E8A-4147-A177-3AD203B41FA5}">
                      <a16:colId xmlns:a16="http://schemas.microsoft.com/office/drawing/2014/main" val="20000"/>
                    </a:ext>
                  </a:extLst>
                </a:gridCol>
                <a:gridCol w="10229419">
                  <a:extLst>
                    <a:ext uri="{9D8B030D-6E8A-4147-A177-3AD203B41FA5}">
                      <a16:colId xmlns:a16="http://schemas.microsoft.com/office/drawing/2014/main" val="20001"/>
                    </a:ext>
                  </a:extLst>
                </a:gridCol>
              </a:tblGrid>
              <a:tr h="415508">
                <a:tc>
                  <a:txBody>
                    <a:bodyPr/>
                    <a:lstStyle/>
                    <a:p>
                      <a:r>
                        <a:rPr lang="tr-TR" i="1" dirty="0">
                          <a:solidFill>
                            <a:srgbClr val="FF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Aktivite Türü</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ase"/>
                      <a:r>
                        <a:rPr lang="tr-TR" sz="1800" b="0" i="0" kern="1200" dirty="0">
                          <a:solidFill>
                            <a:schemeClr val="tx1"/>
                          </a:solidFill>
                          <a:effectLst/>
                          <a:latin typeface="Segoe UI" panose="020B0502040204020203" pitchFamily="34" charset="0"/>
                          <a:ea typeface="+mn-ea"/>
                          <a:cs typeface="Segoe UI" panose="020B0502040204020203" pitchFamily="34" charset="0"/>
                        </a:rPr>
                        <a:t>Aktivite Türü olarak; Öğrencilerin Uzun Süreli Çalışma Eğitimi, Öğrenci Gruplarının Kısa Süreli Değişimi, Uzun Dönemli Öğretmen Eğitimi, Kısa Süreli  Personel Hareketlilikleri seçeneklerinden birisi seçilebilir.</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pic>
        <p:nvPicPr>
          <p:cNvPr id="2" name="Resim 1">
            <a:extLst>
              <a:ext uri="{FF2B5EF4-FFF2-40B4-BE49-F238E27FC236}">
                <a16:creationId xmlns:a16="http://schemas.microsoft.com/office/drawing/2014/main" id="{33EB7B58-1E9B-4945-A998-8B1245698C9C}"/>
              </a:ext>
            </a:extLst>
          </p:cNvPr>
          <p:cNvPicPr>
            <a:picLocks noChangeAspect="1"/>
          </p:cNvPicPr>
          <p:nvPr/>
        </p:nvPicPr>
        <p:blipFill>
          <a:blip r:embed="rId7" cstate="print"/>
          <a:stretch>
            <a:fillRect/>
          </a:stretch>
        </p:blipFill>
        <p:spPr>
          <a:xfrm>
            <a:off x="9663" y="1242898"/>
            <a:ext cx="9654454" cy="4162143"/>
          </a:xfrm>
          <a:prstGeom prst="rect">
            <a:avLst/>
          </a:prstGeom>
        </p:spPr>
      </p:pic>
      <p:sp>
        <p:nvSpPr>
          <p:cNvPr id="4" name="Metin kutusu 3">
            <a:extLst>
              <a:ext uri="{FF2B5EF4-FFF2-40B4-BE49-F238E27FC236}">
                <a16:creationId xmlns:a16="http://schemas.microsoft.com/office/drawing/2014/main" id="{59C81CE8-8605-6243-B84D-5F9A4AF4F104}"/>
              </a:ext>
            </a:extLst>
          </p:cNvPr>
          <p:cNvSpPr txBox="1"/>
          <p:nvPr/>
        </p:nvSpPr>
        <p:spPr>
          <a:xfrm>
            <a:off x="10933245" y="2504209"/>
            <a:ext cx="1282723" cy="584775"/>
          </a:xfrm>
          <a:prstGeom prst="rect">
            <a:avLst/>
          </a:prstGeom>
          <a:noFill/>
        </p:spPr>
        <p:txBody>
          <a:bodyPr wrap="none" rtlCol="0">
            <a:spAutoFit/>
          </a:bodyPr>
          <a:lstStyle/>
          <a:p>
            <a:r>
              <a:rPr lang="tr-TR" sz="3200" b="1" dirty="0">
                <a:solidFill>
                  <a:srgbClr val="FF0000"/>
                </a:solidFill>
                <a:latin typeface="Calibri" panose="020F0502020204030204" pitchFamily="34" charset="0"/>
                <a:cs typeface="Calibri" panose="020F0502020204030204" pitchFamily="34" charset="0"/>
              </a:rPr>
              <a:t>KA229</a:t>
            </a:r>
          </a:p>
        </p:txBody>
      </p:sp>
    </p:spTree>
    <p:extLst>
      <p:ext uri="{BB962C8B-B14F-4D97-AF65-F5344CB8AC3E}">
        <p14:creationId xmlns:p14="http://schemas.microsoft.com/office/powerpoint/2010/main" val="20079491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yagram 6"/>
          <p:cNvGraphicFramePr/>
          <p:nvPr>
            <p:extLst/>
          </p:nvPr>
        </p:nvGraphicFramePr>
        <p:xfrm>
          <a:off x="7582280" y="121922"/>
          <a:ext cx="4463415" cy="904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Resim 3">
            <a:extLst>
              <a:ext uri="{FF2B5EF4-FFF2-40B4-BE49-F238E27FC236}">
                <a16:creationId xmlns:a16="http://schemas.microsoft.com/office/drawing/2014/main" id="{69B2F2D7-A81E-BF49-8F5E-1EBBC5431430}"/>
              </a:ext>
            </a:extLst>
          </p:cNvPr>
          <p:cNvPicPr>
            <a:picLocks noChangeAspect="1"/>
          </p:cNvPicPr>
          <p:nvPr/>
        </p:nvPicPr>
        <p:blipFill>
          <a:blip r:embed="rId7" cstate="print"/>
          <a:stretch>
            <a:fillRect/>
          </a:stretch>
        </p:blipFill>
        <p:spPr>
          <a:xfrm>
            <a:off x="0" y="1259688"/>
            <a:ext cx="8706784" cy="5328148"/>
          </a:xfrm>
          <a:prstGeom prst="rect">
            <a:avLst/>
          </a:prstGeom>
        </p:spPr>
      </p:pic>
      <p:sp>
        <p:nvSpPr>
          <p:cNvPr id="5" name="Metin kutusu 4">
            <a:extLst>
              <a:ext uri="{FF2B5EF4-FFF2-40B4-BE49-F238E27FC236}">
                <a16:creationId xmlns:a16="http://schemas.microsoft.com/office/drawing/2014/main" id="{EFA914E8-5429-6643-BFAF-E3DD0E6D0E25}"/>
              </a:ext>
            </a:extLst>
          </p:cNvPr>
          <p:cNvSpPr txBox="1"/>
          <p:nvPr/>
        </p:nvSpPr>
        <p:spPr>
          <a:xfrm>
            <a:off x="8706784" y="1735282"/>
            <a:ext cx="3338911" cy="3139321"/>
          </a:xfrm>
          <a:prstGeom prst="rect">
            <a:avLst/>
          </a:prstGeom>
          <a:noFill/>
        </p:spPr>
        <p:txBody>
          <a:bodyPr wrap="square" rtlCol="0">
            <a:spAutoFit/>
          </a:bodyPr>
          <a:lstStyle/>
          <a:p>
            <a:r>
              <a:rPr lang="tr-TR" b="1" dirty="0"/>
              <a:t>Seyahat</a:t>
            </a:r>
            <a:r>
              <a:rPr lang="tr-TR" dirty="0"/>
              <a:t>: Mesafe bandına göre belirlenir. Kurumumuzun bulunduğu yerden, ev sahibi kurumun bulunduğu yere olan uzaklığın bilgisini giriniz.</a:t>
            </a:r>
          </a:p>
          <a:p>
            <a:endParaRPr lang="tr-TR" dirty="0"/>
          </a:p>
          <a:p>
            <a:r>
              <a:rPr lang="tr-TR" b="1" dirty="0"/>
              <a:t>Bireysel Destek</a:t>
            </a:r>
            <a:r>
              <a:rPr lang="tr-TR" dirty="0"/>
              <a:t>: Gidilecek ülkeye gire standart belirlenen miktardır. Katılımcı sayısını girdiğinizde rakam otomatik olarak hesaplanır. </a:t>
            </a:r>
          </a:p>
        </p:txBody>
      </p:sp>
    </p:spTree>
    <p:extLst>
      <p:ext uri="{BB962C8B-B14F-4D97-AF65-F5344CB8AC3E}">
        <p14:creationId xmlns:p14="http://schemas.microsoft.com/office/powerpoint/2010/main" val="38156866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yagram 6"/>
          <p:cNvGraphicFramePr/>
          <p:nvPr>
            <p:extLst>
              <p:ext uri="{D42A27DB-BD31-4B8C-83A1-F6EECF244321}">
                <p14:modId xmlns:p14="http://schemas.microsoft.com/office/powerpoint/2010/main" val="1542508585"/>
              </p:ext>
            </p:extLst>
          </p:nvPr>
        </p:nvGraphicFramePr>
        <p:xfrm>
          <a:off x="7582280" y="121922"/>
          <a:ext cx="4463415" cy="904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Tablo 5">
            <a:extLst>
              <a:ext uri="{FF2B5EF4-FFF2-40B4-BE49-F238E27FC236}">
                <a16:creationId xmlns:a16="http://schemas.microsoft.com/office/drawing/2014/main" id="{296338C8-7F00-5348-82F3-277FF50FB8EA}"/>
              </a:ext>
            </a:extLst>
          </p:cNvPr>
          <p:cNvGraphicFramePr>
            <a:graphicFrameLocks noGrp="1"/>
          </p:cNvGraphicFramePr>
          <p:nvPr>
            <p:extLst>
              <p:ext uri="{D42A27DB-BD31-4B8C-83A1-F6EECF244321}">
                <p14:modId xmlns:p14="http://schemas.microsoft.com/office/powerpoint/2010/main" val="2721666439"/>
              </p:ext>
            </p:extLst>
          </p:nvPr>
        </p:nvGraphicFramePr>
        <p:xfrm>
          <a:off x="9662" y="6130244"/>
          <a:ext cx="12182338" cy="434294"/>
        </p:xfrm>
        <a:graphic>
          <a:graphicData uri="http://schemas.openxmlformats.org/drawingml/2006/table">
            <a:tbl>
              <a:tblPr firstRow="1" bandRow="1">
                <a:tableStyleId>{2D5ABB26-0587-4C30-8999-92F81FD0307C}</a:tableStyleId>
              </a:tblPr>
              <a:tblGrid>
                <a:gridCol w="1752026">
                  <a:extLst>
                    <a:ext uri="{9D8B030D-6E8A-4147-A177-3AD203B41FA5}">
                      <a16:colId xmlns:a16="http://schemas.microsoft.com/office/drawing/2014/main" val="20000"/>
                    </a:ext>
                  </a:extLst>
                </a:gridCol>
                <a:gridCol w="10430312">
                  <a:extLst>
                    <a:ext uri="{9D8B030D-6E8A-4147-A177-3AD203B41FA5}">
                      <a16:colId xmlns:a16="http://schemas.microsoft.com/office/drawing/2014/main" val="20001"/>
                    </a:ext>
                  </a:extLst>
                </a:gridCol>
              </a:tblGrid>
              <a:tr h="434294">
                <a:tc>
                  <a:txBody>
                    <a:bodyPr/>
                    <a:lstStyle/>
                    <a:p>
                      <a:r>
                        <a:rPr lang="tr-TR" i="1" dirty="0">
                          <a:solidFill>
                            <a:srgbClr val="FF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Arka Plan</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tr-TR" sz="1800" b="0" i="0" kern="1200" dirty="0">
                          <a:solidFill>
                            <a:schemeClr val="tx1"/>
                          </a:solidFill>
                          <a:effectLst/>
                          <a:latin typeface="Segoe UI" panose="020B0502040204020203" pitchFamily="34" charset="0"/>
                          <a:ea typeface="+mn-ea"/>
                          <a:cs typeface="Segoe UI" panose="020B0502040204020203" pitchFamily="34" charset="0"/>
                        </a:rPr>
                        <a:t>Katılımcılarla ilgili gerekli düzenlemeleri anlatınız.</a:t>
                      </a:r>
                      <a:endParaRPr lang="tr-TR" i="0" dirty="0">
                        <a:latin typeface="Segoe UI" panose="020B0502040204020203" pitchFamily="34" charset="0"/>
                        <a:cs typeface="Segoe UI" panose="020B0502040204020203" pitchFamily="34"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pic>
        <p:nvPicPr>
          <p:cNvPr id="2" name="Resim 1">
            <a:extLst>
              <a:ext uri="{FF2B5EF4-FFF2-40B4-BE49-F238E27FC236}">
                <a16:creationId xmlns:a16="http://schemas.microsoft.com/office/drawing/2014/main" id="{E6840D39-0008-AC4C-A682-F90030F66E47}"/>
              </a:ext>
            </a:extLst>
          </p:cNvPr>
          <p:cNvPicPr>
            <a:picLocks noChangeAspect="1"/>
          </p:cNvPicPr>
          <p:nvPr/>
        </p:nvPicPr>
        <p:blipFill>
          <a:blip r:embed="rId7" cstate="print"/>
          <a:stretch>
            <a:fillRect/>
          </a:stretch>
        </p:blipFill>
        <p:spPr>
          <a:xfrm>
            <a:off x="980937" y="1258348"/>
            <a:ext cx="10239787" cy="4771227"/>
          </a:xfrm>
          <a:prstGeom prst="rect">
            <a:avLst/>
          </a:prstGeom>
        </p:spPr>
      </p:pic>
    </p:spTree>
    <p:extLst>
      <p:ext uri="{BB962C8B-B14F-4D97-AF65-F5344CB8AC3E}">
        <p14:creationId xmlns:p14="http://schemas.microsoft.com/office/powerpoint/2010/main" val="36774119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yagram 6"/>
          <p:cNvGraphicFramePr/>
          <p:nvPr>
            <p:extLst>
              <p:ext uri="{D42A27DB-BD31-4B8C-83A1-F6EECF244321}">
                <p14:modId xmlns:p14="http://schemas.microsoft.com/office/powerpoint/2010/main" val="2857175826"/>
              </p:ext>
            </p:extLst>
          </p:nvPr>
        </p:nvGraphicFramePr>
        <p:xfrm>
          <a:off x="7582280" y="121922"/>
          <a:ext cx="4463415" cy="904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Tablo 5">
            <a:extLst>
              <a:ext uri="{FF2B5EF4-FFF2-40B4-BE49-F238E27FC236}">
                <a16:creationId xmlns:a16="http://schemas.microsoft.com/office/drawing/2014/main" id="{296338C8-7F00-5348-82F3-277FF50FB8EA}"/>
              </a:ext>
            </a:extLst>
          </p:cNvPr>
          <p:cNvGraphicFramePr>
            <a:graphicFrameLocks noGrp="1"/>
          </p:cNvGraphicFramePr>
          <p:nvPr>
            <p:extLst>
              <p:ext uri="{D42A27DB-BD31-4B8C-83A1-F6EECF244321}">
                <p14:modId xmlns:p14="http://schemas.microsoft.com/office/powerpoint/2010/main" val="3173036534"/>
              </p:ext>
            </p:extLst>
          </p:nvPr>
        </p:nvGraphicFramePr>
        <p:xfrm>
          <a:off x="9662" y="5123088"/>
          <a:ext cx="12182338" cy="640080"/>
        </p:xfrm>
        <a:graphic>
          <a:graphicData uri="http://schemas.openxmlformats.org/drawingml/2006/table">
            <a:tbl>
              <a:tblPr firstRow="1" bandRow="1">
                <a:tableStyleId>{2D5ABB26-0587-4C30-8999-92F81FD0307C}</a:tableStyleId>
              </a:tblPr>
              <a:tblGrid>
                <a:gridCol w="1694447">
                  <a:extLst>
                    <a:ext uri="{9D8B030D-6E8A-4147-A177-3AD203B41FA5}">
                      <a16:colId xmlns:a16="http://schemas.microsoft.com/office/drawing/2014/main" val="20000"/>
                    </a:ext>
                  </a:extLst>
                </a:gridCol>
                <a:gridCol w="10487891">
                  <a:extLst>
                    <a:ext uri="{9D8B030D-6E8A-4147-A177-3AD203B41FA5}">
                      <a16:colId xmlns:a16="http://schemas.microsoft.com/office/drawing/2014/main" val="20001"/>
                    </a:ext>
                  </a:extLst>
                </a:gridCol>
              </a:tblGrid>
              <a:tr h="434294">
                <a:tc>
                  <a:txBody>
                    <a:bodyPr/>
                    <a:lstStyle/>
                    <a:p>
                      <a:r>
                        <a:rPr lang="tr-TR" i="1" dirty="0">
                          <a:solidFill>
                            <a:srgbClr val="FF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Zaman Tablosu</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tr-TR" sz="1800" b="0" i="0" kern="1200" dirty="0" err="1">
                          <a:solidFill>
                            <a:schemeClr val="tx1"/>
                          </a:solidFill>
                          <a:effectLst/>
                          <a:latin typeface="Segoe UI" panose="020B0502040204020203" pitchFamily="34" charset="0"/>
                          <a:ea typeface="+mn-ea"/>
                          <a:cs typeface="Segoe UI" panose="020B0502040204020203" pitchFamily="34" charset="0"/>
                        </a:rPr>
                        <a:t>Transnasyonel</a:t>
                      </a:r>
                      <a:r>
                        <a:rPr lang="tr-TR" sz="1800" b="0" i="0" kern="1200" dirty="0">
                          <a:solidFill>
                            <a:schemeClr val="tx1"/>
                          </a:solidFill>
                          <a:effectLst/>
                          <a:latin typeface="Segoe UI" panose="020B0502040204020203" pitchFamily="34" charset="0"/>
                          <a:ea typeface="+mn-ea"/>
                          <a:cs typeface="Segoe UI" panose="020B0502040204020203" pitchFamily="34" charset="0"/>
                        </a:rPr>
                        <a:t> Proje Toplantıları, Fikri Çıktılar, Çarpan Olayları ve Öğrenim, Öğretme ve Eğitim faaliyetlerinin, bu formda, formun özel bölümünde oluşturulduktan sonra otomatik olarak listelenir.</a:t>
                      </a:r>
                      <a:endParaRPr lang="tr-TR" i="0" dirty="0">
                        <a:latin typeface="Segoe UI" panose="020B0502040204020203" pitchFamily="34" charset="0"/>
                        <a:cs typeface="Segoe UI" panose="020B0502040204020203" pitchFamily="34"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pic>
        <p:nvPicPr>
          <p:cNvPr id="4" name="Resim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088" y="2034110"/>
            <a:ext cx="12088912" cy="2267266"/>
          </a:xfrm>
          <a:prstGeom prst="rect">
            <a:avLst/>
          </a:prstGeom>
        </p:spPr>
      </p:pic>
    </p:spTree>
    <p:extLst>
      <p:ext uri="{BB962C8B-B14F-4D97-AF65-F5344CB8AC3E}">
        <p14:creationId xmlns:p14="http://schemas.microsoft.com/office/powerpoint/2010/main" val="15541665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yagram 6"/>
          <p:cNvGraphicFramePr/>
          <p:nvPr>
            <p:extLst>
              <p:ext uri="{D42A27DB-BD31-4B8C-83A1-F6EECF244321}">
                <p14:modId xmlns:p14="http://schemas.microsoft.com/office/powerpoint/2010/main" val="2792450167"/>
              </p:ext>
            </p:extLst>
          </p:nvPr>
        </p:nvGraphicFramePr>
        <p:xfrm>
          <a:off x="7582280" y="121922"/>
          <a:ext cx="4463415" cy="904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Tablo 5">
            <a:extLst>
              <a:ext uri="{FF2B5EF4-FFF2-40B4-BE49-F238E27FC236}">
                <a16:creationId xmlns:a16="http://schemas.microsoft.com/office/drawing/2014/main" id="{296338C8-7F00-5348-82F3-277FF50FB8EA}"/>
              </a:ext>
            </a:extLst>
          </p:cNvPr>
          <p:cNvGraphicFramePr>
            <a:graphicFrameLocks noGrp="1"/>
          </p:cNvGraphicFramePr>
          <p:nvPr>
            <p:extLst>
              <p:ext uri="{D42A27DB-BD31-4B8C-83A1-F6EECF244321}">
                <p14:modId xmlns:p14="http://schemas.microsoft.com/office/powerpoint/2010/main" val="2455234437"/>
              </p:ext>
            </p:extLst>
          </p:nvPr>
        </p:nvGraphicFramePr>
        <p:xfrm>
          <a:off x="0" y="5288581"/>
          <a:ext cx="12182338" cy="1280160"/>
        </p:xfrm>
        <a:graphic>
          <a:graphicData uri="http://schemas.openxmlformats.org/drawingml/2006/table">
            <a:tbl>
              <a:tblPr firstRow="1" bandRow="1">
                <a:tableStyleId>{2D5ABB26-0587-4C30-8999-92F81FD0307C}</a:tableStyleId>
              </a:tblPr>
              <a:tblGrid>
                <a:gridCol w="2139193">
                  <a:extLst>
                    <a:ext uri="{9D8B030D-6E8A-4147-A177-3AD203B41FA5}">
                      <a16:colId xmlns:a16="http://schemas.microsoft.com/office/drawing/2014/main" val="20000"/>
                    </a:ext>
                  </a:extLst>
                </a:gridCol>
                <a:gridCol w="10043145">
                  <a:extLst>
                    <a:ext uri="{9D8B030D-6E8A-4147-A177-3AD203B41FA5}">
                      <a16:colId xmlns:a16="http://schemas.microsoft.com/office/drawing/2014/main" val="20001"/>
                    </a:ext>
                  </a:extLst>
                </a:gridCol>
              </a:tblGrid>
              <a:tr h="434294">
                <a:tc>
                  <a:txBody>
                    <a:bodyPr/>
                    <a:lstStyle/>
                    <a:p>
                      <a:r>
                        <a:rPr lang="tr-TR" i="1" dirty="0">
                          <a:solidFill>
                            <a:srgbClr val="FF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Özel İhtiyaç Desteği</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tr-TR" dirty="0">
                          <a:latin typeface="Segoe UI" panose="020B0502040204020203" pitchFamily="34" charset="0"/>
                          <a:cs typeface="Segoe UI" panose="020B0502040204020203" pitchFamily="34" charset="0"/>
                        </a:rPr>
                        <a:t>Engelli katılımcılar ile doğrudan ilişkili ek maliyetlerdir. </a:t>
                      </a:r>
                    </a:p>
                    <a:p>
                      <a:pPr algn="r"/>
                      <a:r>
                        <a:rPr lang="tr-TR" dirty="0">
                          <a:latin typeface="Segoe UI" panose="020B0502040204020203" pitchFamily="34" charset="0"/>
                          <a:cs typeface="Segoe UI" panose="020B0502040204020203" pitchFamily="34" charset="0"/>
                        </a:rPr>
                        <a:t>Ulusal Ajans tarafından onaylanmış uygun maliyetlerin %100’üne kadardır. </a:t>
                      </a:r>
                      <a:endParaRPr lang="tr-TR" i="0" dirty="0">
                        <a:latin typeface="Segoe UI" panose="020B0502040204020203" pitchFamily="34" charset="0"/>
                        <a:cs typeface="Segoe UI" panose="020B0502040204020203" pitchFamily="34"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r h="434294">
                <a:tc>
                  <a:txBody>
                    <a:bodyPr/>
                    <a:lstStyle/>
                    <a:p>
                      <a:r>
                        <a:rPr lang="tr-TR" i="1" dirty="0">
                          <a:solidFill>
                            <a:srgbClr val="FF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Önemli</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tr-TR" dirty="0">
                          <a:latin typeface="Segoe UI" panose="020B0502040204020203" pitchFamily="34" charset="0"/>
                          <a:cs typeface="Segoe UI" panose="020B0502040204020203" pitchFamily="34" charset="0"/>
                        </a:rPr>
                        <a:t>Katılımcılar seçildikten sonra finansal destek talebi, özel bir başvuru formu ile iyi bir şekilde gerekçelendirilmelidir.</a:t>
                      </a:r>
                      <a:endParaRPr lang="tr-TR" i="0" dirty="0">
                        <a:latin typeface="Segoe UI" panose="020B0502040204020203" pitchFamily="34" charset="0"/>
                        <a:cs typeface="Segoe UI" panose="020B0502040204020203" pitchFamily="34"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202322494"/>
                  </a:ext>
                </a:extLst>
              </a:tr>
            </a:tbl>
          </a:graphicData>
        </a:graphic>
      </p:graphicFrame>
      <p:pic>
        <p:nvPicPr>
          <p:cNvPr id="2" name="Resim 1">
            <a:extLst>
              <a:ext uri="{FF2B5EF4-FFF2-40B4-BE49-F238E27FC236}">
                <a16:creationId xmlns:a16="http://schemas.microsoft.com/office/drawing/2014/main" id="{7E9A8864-3ED1-AD44-BF5A-5FA335B32423}"/>
              </a:ext>
            </a:extLst>
          </p:cNvPr>
          <p:cNvPicPr>
            <a:picLocks noChangeAspect="1"/>
          </p:cNvPicPr>
          <p:nvPr/>
        </p:nvPicPr>
        <p:blipFill>
          <a:blip r:embed="rId7" cstate="print"/>
          <a:stretch>
            <a:fillRect/>
          </a:stretch>
        </p:blipFill>
        <p:spPr>
          <a:xfrm>
            <a:off x="467955" y="1259855"/>
            <a:ext cx="11246427" cy="3982276"/>
          </a:xfrm>
          <a:prstGeom prst="rect">
            <a:avLst/>
          </a:prstGeom>
        </p:spPr>
      </p:pic>
    </p:spTree>
    <p:extLst>
      <p:ext uri="{BB962C8B-B14F-4D97-AF65-F5344CB8AC3E}">
        <p14:creationId xmlns:p14="http://schemas.microsoft.com/office/powerpoint/2010/main" val="26628393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yagram 6"/>
          <p:cNvGraphicFramePr/>
          <p:nvPr>
            <p:extLst/>
          </p:nvPr>
        </p:nvGraphicFramePr>
        <p:xfrm>
          <a:off x="7582280" y="121922"/>
          <a:ext cx="4463415" cy="904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Tablo 5">
            <a:extLst>
              <a:ext uri="{FF2B5EF4-FFF2-40B4-BE49-F238E27FC236}">
                <a16:creationId xmlns:a16="http://schemas.microsoft.com/office/drawing/2014/main" id="{296338C8-7F00-5348-82F3-277FF50FB8EA}"/>
              </a:ext>
            </a:extLst>
          </p:cNvPr>
          <p:cNvGraphicFramePr>
            <a:graphicFrameLocks noGrp="1"/>
          </p:cNvGraphicFramePr>
          <p:nvPr>
            <p:extLst>
              <p:ext uri="{D42A27DB-BD31-4B8C-83A1-F6EECF244321}">
                <p14:modId xmlns:p14="http://schemas.microsoft.com/office/powerpoint/2010/main" val="3974735426"/>
              </p:ext>
            </p:extLst>
          </p:nvPr>
        </p:nvGraphicFramePr>
        <p:xfrm>
          <a:off x="0" y="4781725"/>
          <a:ext cx="12182338" cy="1812022"/>
        </p:xfrm>
        <a:graphic>
          <a:graphicData uri="http://schemas.openxmlformats.org/drawingml/2006/table">
            <a:tbl>
              <a:tblPr firstRow="1" bandRow="1">
                <a:tableStyleId>{2D5ABB26-0587-4C30-8999-92F81FD0307C}</a:tableStyleId>
              </a:tblPr>
              <a:tblGrid>
                <a:gridCol w="1694447">
                  <a:extLst>
                    <a:ext uri="{9D8B030D-6E8A-4147-A177-3AD203B41FA5}">
                      <a16:colId xmlns:a16="http://schemas.microsoft.com/office/drawing/2014/main" val="20000"/>
                    </a:ext>
                  </a:extLst>
                </a:gridCol>
                <a:gridCol w="10487891">
                  <a:extLst>
                    <a:ext uri="{9D8B030D-6E8A-4147-A177-3AD203B41FA5}">
                      <a16:colId xmlns:a16="http://schemas.microsoft.com/office/drawing/2014/main" val="20001"/>
                    </a:ext>
                  </a:extLst>
                </a:gridCol>
              </a:tblGrid>
              <a:tr h="1065896">
                <a:tc>
                  <a:txBody>
                    <a:bodyPr/>
                    <a:lstStyle/>
                    <a:p>
                      <a:r>
                        <a:rPr lang="tr-TR" sz="1800" i="1" kern="1200" dirty="0">
                          <a:solidFill>
                            <a:srgbClr val="FF0000"/>
                          </a:solidFill>
                          <a:effectLst>
                            <a:outerShdw blurRad="38100" dist="38100" dir="2700000" algn="tl">
                              <a:srgbClr val="000000">
                                <a:alpha val="43137"/>
                              </a:srgbClr>
                            </a:outerShdw>
                          </a:effectLst>
                          <a:latin typeface="Segoe UI" panose="020B0502040204020203" pitchFamily="34" charset="0"/>
                          <a:ea typeface="+mn-ea"/>
                          <a:cs typeface="Segoe UI" panose="020B0502040204020203" pitchFamily="34" charset="0"/>
                        </a:rPr>
                        <a:t>İstisnai maliyetler</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tr-TR" dirty="0">
                          <a:latin typeface="Segoe UI" panose="020B0502040204020203" pitchFamily="34" charset="0"/>
                          <a:cs typeface="Segoe UI" panose="020B0502040204020203" pitchFamily="34" charset="0"/>
                        </a:rPr>
                        <a:t>Ulusal Ajansın talep etmesi halinde, mali teminat sunma maliyetleri, Program Ülkeleri arasındaki hareketlilik durumunda, çok uzak bölgeler ile Denizaşırı Ülkelerden gelen katılımcıların yüksek seyahat maliyetleri içindir.</a:t>
                      </a:r>
                      <a:endParaRPr lang="tr-TR" i="0" dirty="0">
                        <a:latin typeface="Segoe UI" panose="020B0502040204020203" pitchFamily="34" charset="0"/>
                        <a:cs typeface="Segoe UI" panose="020B0502040204020203" pitchFamily="34"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r h="746126">
                <a:tc>
                  <a:txBody>
                    <a:bodyPr/>
                    <a:lstStyle/>
                    <a:p>
                      <a:r>
                        <a:rPr lang="tr-TR" i="1">
                          <a:solidFill>
                            <a:srgbClr val="FF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Önemli</a:t>
                      </a:r>
                      <a:endParaRPr lang="tr-TR" i="1" dirty="0">
                        <a:solidFill>
                          <a:srgbClr val="FF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tr-TR" dirty="0">
                          <a:latin typeface="Segoe UI" panose="020B0502040204020203" pitchFamily="34" charset="0"/>
                          <a:cs typeface="Segoe UI" panose="020B0502040204020203" pitchFamily="34" charset="0"/>
                        </a:rPr>
                        <a:t>Mali teminat maliyetleri: Uygun maliyetlerin %75’i </a:t>
                      </a:r>
                    </a:p>
                    <a:p>
                      <a:pPr algn="r"/>
                      <a:r>
                        <a:rPr lang="tr-TR" dirty="0">
                          <a:latin typeface="Segoe UI" panose="020B0502040204020203" pitchFamily="34" charset="0"/>
                          <a:cs typeface="Segoe UI" panose="020B0502040204020203" pitchFamily="34" charset="0"/>
                        </a:rPr>
                        <a:t>Yüksek seyahat maliyetleri: Uygun maliyetlerin en fazla %80’ine kadar.</a:t>
                      </a:r>
                      <a:endParaRPr lang="tr-TR" i="0" dirty="0">
                        <a:latin typeface="Segoe UI" panose="020B0502040204020203" pitchFamily="34" charset="0"/>
                        <a:cs typeface="Segoe UI" panose="020B0502040204020203" pitchFamily="34"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202322494"/>
                  </a:ext>
                </a:extLst>
              </a:tr>
            </a:tbl>
          </a:graphicData>
        </a:graphic>
      </p:graphicFrame>
      <p:pic>
        <p:nvPicPr>
          <p:cNvPr id="3" name="Resim 2">
            <a:extLst>
              <a:ext uri="{FF2B5EF4-FFF2-40B4-BE49-F238E27FC236}">
                <a16:creationId xmlns:a16="http://schemas.microsoft.com/office/drawing/2014/main" id="{4E586D95-BC0A-5943-A2EF-B68617DC5015}"/>
              </a:ext>
            </a:extLst>
          </p:cNvPr>
          <p:cNvPicPr>
            <a:picLocks noChangeAspect="1"/>
          </p:cNvPicPr>
          <p:nvPr/>
        </p:nvPicPr>
        <p:blipFill>
          <a:blip r:embed="rId7" cstate="print"/>
          <a:stretch>
            <a:fillRect/>
          </a:stretch>
        </p:blipFill>
        <p:spPr>
          <a:xfrm>
            <a:off x="0" y="2147917"/>
            <a:ext cx="12192000" cy="2562166"/>
          </a:xfrm>
          <a:prstGeom prst="rect">
            <a:avLst/>
          </a:prstGeom>
        </p:spPr>
      </p:pic>
    </p:spTree>
    <p:extLst>
      <p:ext uri="{BB962C8B-B14F-4D97-AF65-F5344CB8AC3E}">
        <p14:creationId xmlns:p14="http://schemas.microsoft.com/office/powerpoint/2010/main" val="22825443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yagram 6"/>
          <p:cNvGraphicFramePr/>
          <p:nvPr>
            <p:extLst>
              <p:ext uri="{D42A27DB-BD31-4B8C-83A1-F6EECF244321}">
                <p14:modId xmlns:p14="http://schemas.microsoft.com/office/powerpoint/2010/main" val="58739649"/>
              </p:ext>
            </p:extLst>
          </p:nvPr>
        </p:nvGraphicFramePr>
        <p:xfrm>
          <a:off x="7582280" y="121922"/>
          <a:ext cx="4463415" cy="904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Tablo 5">
            <a:extLst>
              <a:ext uri="{FF2B5EF4-FFF2-40B4-BE49-F238E27FC236}">
                <a16:creationId xmlns:a16="http://schemas.microsoft.com/office/drawing/2014/main" id="{296338C8-7F00-5348-82F3-277FF50FB8EA}"/>
              </a:ext>
            </a:extLst>
          </p:cNvPr>
          <p:cNvGraphicFramePr>
            <a:graphicFrameLocks noGrp="1"/>
          </p:cNvGraphicFramePr>
          <p:nvPr>
            <p:extLst>
              <p:ext uri="{D42A27DB-BD31-4B8C-83A1-F6EECF244321}">
                <p14:modId xmlns:p14="http://schemas.microsoft.com/office/powerpoint/2010/main" val="186400857"/>
              </p:ext>
            </p:extLst>
          </p:nvPr>
        </p:nvGraphicFramePr>
        <p:xfrm>
          <a:off x="9662" y="5954306"/>
          <a:ext cx="12182338" cy="640080"/>
        </p:xfrm>
        <a:graphic>
          <a:graphicData uri="http://schemas.openxmlformats.org/drawingml/2006/table">
            <a:tbl>
              <a:tblPr firstRow="1" bandRow="1">
                <a:tableStyleId>{2D5ABB26-0587-4C30-8999-92F81FD0307C}</a:tableStyleId>
              </a:tblPr>
              <a:tblGrid>
                <a:gridCol w="1694447">
                  <a:extLst>
                    <a:ext uri="{9D8B030D-6E8A-4147-A177-3AD203B41FA5}">
                      <a16:colId xmlns:a16="http://schemas.microsoft.com/office/drawing/2014/main" val="20000"/>
                    </a:ext>
                  </a:extLst>
                </a:gridCol>
                <a:gridCol w="10487891">
                  <a:extLst>
                    <a:ext uri="{9D8B030D-6E8A-4147-A177-3AD203B41FA5}">
                      <a16:colId xmlns:a16="http://schemas.microsoft.com/office/drawing/2014/main" val="20001"/>
                    </a:ext>
                  </a:extLst>
                </a:gridCol>
              </a:tblGrid>
              <a:tr h="434294">
                <a:tc>
                  <a:txBody>
                    <a:bodyPr/>
                    <a:lstStyle/>
                    <a:p>
                      <a:r>
                        <a:rPr lang="tr-TR" sz="1800" i="1" kern="1200" dirty="0">
                          <a:solidFill>
                            <a:srgbClr val="FF0000"/>
                          </a:solidFill>
                          <a:effectLst>
                            <a:outerShdw blurRad="38100" dist="38100" dir="2700000" algn="tl">
                              <a:srgbClr val="000000">
                                <a:alpha val="43137"/>
                              </a:srgbClr>
                            </a:outerShdw>
                          </a:effectLst>
                          <a:latin typeface="Segoe UI" panose="020B0502040204020203" pitchFamily="34" charset="0"/>
                          <a:ea typeface="+mn-ea"/>
                          <a:cs typeface="Segoe UI" panose="020B0502040204020203" pitchFamily="34" charset="0"/>
                        </a:rPr>
                        <a:t>Etki</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tr-TR" dirty="0">
                          <a:latin typeface="Segoe UI" panose="020B0502040204020203" pitchFamily="34" charset="0"/>
                          <a:cs typeface="Segoe UI" panose="020B0502040204020203" pitchFamily="34" charset="0"/>
                        </a:rPr>
                        <a:t>Projenin hedef grupları, yerel, bölgesel, ulusal ve Avrupa düzeyindeki etkilerini ve bu etkileri nasıl ölçeceğinizi anlatın.</a:t>
                      </a:r>
                      <a:endParaRPr lang="tr-TR" i="0" dirty="0">
                        <a:latin typeface="Segoe UI" panose="020B0502040204020203" pitchFamily="34" charset="0"/>
                        <a:cs typeface="Segoe UI" panose="020B0502040204020203" pitchFamily="34"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pic>
        <p:nvPicPr>
          <p:cNvPr id="2" name="Resim 1">
            <a:extLst>
              <a:ext uri="{FF2B5EF4-FFF2-40B4-BE49-F238E27FC236}">
                <a16:creationId xmlns:a16="http://schemas.microsoft.com/office/drawing/2014/main" id="{3D29FDED-5DED-3648-B02B-2D62561AB307}"/>
              </a:ext>
            </a:extLst>
          </p:cNvPr>
          <p:cNvPicPr>
            <a:picLocks noChangeAspect="1"/>
          </p:cNvPicPr>
          <p:nvPr/>
        </p:nvPicPr>
        <p:blipFill>
          <a:blip r:embed="rId7" cstate="print"/>
          <a:stretch>
            <a:fillRect/>
          </a:stretch>
        </p:blipFill>
        <p:spPr>
          <a:xfrm>
            <a:off x="850061" y="1292146"/>
            <a:ext cx="10501539" cy="4662160"/>
          </a:xfrm>
          <a:prstGeom prst="rect">
            <a:avLst/>
          </a:prstGeom>
        </p:spPr>
      </p:pic>
    </p:spTree>
    <p:extLst>
      <p:ext uri="{BB962C8B-B14F-4D97-AF65-F5344CB8AC3E}">
        <p14:creationId xmlns:p14="http://schemas.microsoft.com/office/powerpoint/2010/main" val="38120843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o 5"/>
          <p:cNvGraphicFramePr>
            <a:graphicFrameLocks noGrp="1"/>
          </p:cNvGraphicFramePr>
          <p:nvPr>
            <p:extLst>
              <p:ext uri="{D42A27DB-BD31-4B8C-83A1-F6EECF244321}">
                <p14:modId xmlns:p14="http://schemas.microsoft.com/office/powerpoint/2010/main" val="320161248"/>
              </p:ext>
            </p:extLst>
          </p:nvPr>
        </p:nvGraphicFramePr>
        <p:xfrm>
          <a:off x="676456" y="4957519"/>
          <a:ext cx="11144290" cy="1578334"/>
        </p:xfrm>
        <a:graphic>
          <a:graphicData uri="http://schemas.openxmlformats.org/drawingml/2006/table">
            <a:tbl>
              <a:tblPr firstRow="1" bandRow="1">
                <a:tableStyleId>{2D5ABB26-0587-4C30-8999-92F81FD0307C}</a:tableStyleId>
              </a:tblPr>
              <a:tblGrid>
                <a:gridCol w="2578808">
                  <a:extLst>
                    <a:ext uri="{9D8B030D-6E8A-4147-A177-3AD203B41FA5}">
                      <a16:colId xmlns:a16="http://schemas.microsoft.com/office/drawing/2014/main" val="20000"/>
                    </a:ext>
                  </a:extLst>
                </a:gridCol>
                <a:gridCol w="8565482">
                  <a:extLst>
                    <a:ext uri="{9D8B030D-6E8A-4147-A177-3AD203B41FA5}">
                      <a16:colId xmlns:a16="http://schemas.microsoft.com/office/drawing/2014/main" val="20001"/>
                    </a:ext>
                  </a:extLst>
                </a:gridCol>
              </a:tblGrid>
              <a:tr h="469127">
                <a:tc>
                  <a:txBody>
                    <a:bodyPr/>
                    <a:lstStyle/>
                    <a:p>
                      <a:r>
                        <a:rPr lang="tr-TR" i="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Başlık:</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tr-TR" dirty="0">
                          <a:latin typeface="Segoe UI" panose="020B0502040204020203" pitchFamily="34" charset="0"/>
                          <a:cs typeface="Segoe UI" panose="020B0502040204020203" pitchFamily="34" charset="0"/>
                        </a:rPr>
                        <a:t>Proje bilgileri (Proje Adı, Kısaltması, Başlangıç / Bitiş tarihleri, Başvuru Dili</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r h="469127">
                <a:tc>
                  <a:txBody>
                    <a:bodyPr/>
                    <a:lstStyle/>
                    <a:p>
                      <a:r>
                        <a:rPr lang="tr-TR" i="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Proje Başlangıç Tarihi:</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tr-TR" dirty="0">
                          <a:latin typeface="Segoe UI" panose="020B0502040204020203" pitchFamily="34" charset="0"/>
                          <a:cs typeface="Segoe UI" panose="020B0502040204020203" pitchFamily="34" charset="0"/>
                        </a:rPr>
                        <a:t>Sadece eğitim tarihleri değil, TR Ulusal ajansı ile sözleşme tarihinden başlar ve sözleşme süresinde devam eder. </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r h="469127">
                <a:tc>
                  <a:txBody>
                    <a:bodyPr/>
                    <a:lstStyle/>
                    <a:p>
                      <a:r>
                        <a:rPr lang="tr-TR" i="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Süre:</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tr-TR" dirty="0">
                          <a:latin typeface="Segoe UI" panose="020B0502040204020203" pitchFamily="34" charset="0"/>
                          <a:cs typeface="Segoe UI" panose="020B0502040204020203" pitchFamily="34" charset="0"/>
                        </a:rPr>
                        <a:t>12 ile 24 ay arası kurgulanır </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3" name="Resim 2"/>
          <p:cNvPicPr>
            <a:picLocks noChangeAspect="1"/>
          </p:cNvPicPr>
          <p:nvPr/>
        </p:nvPicPr>
        <p:blipFill>
          <a:blip r:embed="rId2" cstate="print"/>
          <a:stretch>
            <a:fillRect/>
          </a:stretch>
        </p:blipFill>
        <p:spPr>
          <a:xfrm>
            <a:off x="9631041" y="1535825"/>
            <a:ext cx="1952625" cy="3086100"/>
          </a:xfrm>
          <a:prstGeom prst="rect">
            <a:avLst/>
          </a:prstGeom>
        </p:spPr>
      </p:pic>
      <p:graphicFrame>
        <p:nvGraphicFramePr>
          <p:cNvPr id="8" name="Diyagram 7"/>
          <p:cNvGraphicFramePr/>
          <p:nvPr>
            <p:extLst>
              <p:ext uri="{D42A27DB-BD31-4B8C-83A1-F6EECF244321}">
                <p14:modId xmlns:p14="http://schemas.microsoft.com/office/powerpoint/2010/main" val="1695249196"/>
              </p:ext>
            </p:extLst>
          </p:nvPr>
        </p:nvGraphicFramePr>
        <p:xfrm>
          <a:off x="7582280" y="121922"/>
          <a:ext cx="4463415" cy="9044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Resim 1">
            <a:extLst>
              <a:ext uri="{FF2B5EF4-FFF2-40B4-BE49-F238E27FC236}">
                <a16:creationId xmlns:a16="http://schemas.microsoft.com/office/drawing/2014/main" id="{DAA5A37E-86B1-0141-9B44-F08579A80B1C}"/>
              </a:ext>
            </a:extLst>
          </p:cNvPr>
          <p:cNvPicPr>
            <a:picLocks noChangeAspect="1"/>
          </p:cNvPicPr>
          <p:nvPr/>
        </p:nvPicPr>
        <p:blipFill>
          <a:blip r:embed="rId8" cstate="print"/>
          <a:stretch>
            <a:fillRect/>
          </a:stretch>
        </p:blipFill>
        <p:spPr>
          <a:xfrm>
            <a:off x="302502" y="1263661"/>
            <a:ext cx="8574797" cy="3630428"/>
          </a:xfrm>
          <a:prstGeom prst="rect">
            <a:avLst/>
          </a:prstGeom>
        </p:spPr>
      </p:pic>
    </p:spTree>
    <p:extLst>
      <p:ext uri="{BB962C8B-B14F-4D97-AF65-F5344CB8AC3E}">
        <p14:creationId xmlns:p14="http://schemas.microsoft.com/office/powerpoint/2010/main" val="1016605850"/>
      </p:ext>
    </p:extLst>
  </p:cSld>
  <p:clrMapOvr>
    <a:masterClrMapping/>
  </p:clrMapOvr>
  <p:transition spd="slow">
    <p:randomBar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yagram 6"/>
          <p:cNvGraphicFramePr/>
          <p:nvPr>
            <p:extLst/>
          </p:nvPr>
        </p:nvGraphicFramePr>
        <p:xfrm>
          <a:off x="7582280" y="121922"/>
          <a:ext cx="4463415" cy="904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Tablo 5">
            <a:extLst>
              <a:ext uri="{FF2B5EF4-FFF2-40B4-BE49-F238E27FC236}">
                <a16:creationId xmlns:a16="http://schemas.microsoft.com/office/drawing/2014/main" id="{296338C8-7F00-5348-82F3-277FF50FB8EA}"/>
              </a:ext>
            </a:extLst>
          </p:cNvPr>
          <p:cNvGraphicFramePr>
            <a:graphicFrameLocks noGrp="1"/>
          </p:cNvGraphicFramePr>
          <p:nvPr>
            <p:extLst>
              <p:ext uri="{D42A27DB-BD31-4B8C-83A1-F6EECF244321}">
                <p14:modId xmlns:p14="http://schemas.microsoft.com/office/powerpoint/2010/main" val="358654518"/>
              </p:ext>
            </p:extLst>
          </p:nvPr>
        </p:nvGraphicFramePr>
        <p:xfrm>
          <a:off x="9662" y="5954306"/>
          <a:ext cx="12182338" cy="640080"/>
        </p:xfrm>
        <a:graphic>
          <a:graphicData uri="http://schemas.openxmlformats.org/drawingml/2006/table">
            <a:tbl>
              <a:tblPr firstRow="1" bandRow="1">
                <a:tableStyleId>{2D5ABB26-0587-4C30-8999-92F81FD0307C}</a:tableStyleId>
              </a:tblPr>
              <a:tblGrid>
                <a:gridCol w="1694447">
                  <a:extLst>
                    <a:ext uri="{9D8B030D-6E8A-4147-A177-3AD203B41FA5}">
                      <a16:colId xmlns:a16="http://schemas.microsoft.com/office/drawing/2014/main" val="20000"/>
                    </a:ext>
                  </a:extLst>
                </a:gridCol>
                <a:gridCol w="10487891">
                  <a:extLst>
                    <a:ext uri="{9D8B030D-6E8A-4147-A177-3AD203B41FA5}">
                      <a16:colId xmlns:a16="http://schemas.microsoft.com/office/drawing/2014/main" val="20001"/>
                    </a:ext>
                  </a:extLst>
                </a:gridCol>
              </a:tblGrid>
              <a:tr h="434294">
                <a:tc>
                  <a:txBody>
                    <a:bodyPr/>
                    <a:lstStyle/>
                    <a:p>
                      <a:r>
                        <a:rPr lang="tr-TR" sz="1800" i="1" kern="1200" dirty="0">
                          <a:solidFill>
                            <a:srgbClr val="FF0000"/>
                          </a:solidFill>
                          <a:effectLst>
                            <a:outerShdw blurRad="38100" dist="38100" dir="2700000" algn="tl">
                              <a:srgbClr val="000000">
                                <a:alpha val="43137"/>
                              </a:srgbClr>
                            </a:outerShdw>
                          </a:effectLst>
                          <a:latin typeface="Segoe UI" panose="020B0502040204020203" pitchFamily="34" charset="0"/>
                          <a:ea typeface="+mn-ea"/>
                          <a:cs typeface="Segoe UI" panose="020B0502040204020203" pitchFamily="34" charset="0"/>
                        </a:rPr>
                        <a:t>Yaygınlaştırma</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tr-TR" dirty="0">
                          <a:latin typeface="Segoe UI" panose="020B0502040204020203" pitchFamily="34" charset="0"/>
                          <a:cs typeface="Segoe UI" panose="020B0502040204020203" pitchFamily="34" charset="0"/>
                        </a:rPr>
                        <a:t>Projenin sonuçlarının etkileyeceği ve yaygınlaştırma yapacağınız hedef kitleyi anlatın, sonuçları konsorsiyumun ötesine nasıl ulaştıracağınızı anlatınız. </a:t>
                      </a:r>
                      <a:endParaRPr lang="tr-TR" i="0" dirty="0">
                        <a:latin typeface="Segoe UI" panose="020B0502040204020203" pitchFamily="34" charset="0"/>
                        <a:cs typeface="Segoe UI" panose="020B0502040204020203" pitchFamily="34"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pic>
        <p:nvPicPr>
          <p:cNvPr id="3" name="Resim 2">
            <a:extLst>
              <a:ext uri="{FF2B5EF4-FFF2-40B4-BE49-F238E27FC236}">
                <a16:creationId xmlns:a16="http://schemas.microsoft.com/office/drawing/2014/main" id="{A2CD9B4A-53D6-DB41-9ACB-7F6E1145DE99}"/>
              </a:ext>
            </a:extLst>
          </p:cNvPr>
          <p:cNvPicPr>
            <a:picLocks noChangeAspect="1"/>
          </p:cNvPicPr>
          <p:nvPr/>
        </p:nvPicPr>
        <p:blipFill>
          <a:blip r:embed="rId7" cstate="print"/>
          <a:stretch>
            <a:fillRect/>
          </a:stretch>
        </p:blipFill>
        <p:spPr>
          <a:xfrm>
            <a:off x="0" y="1147046"/>
            <a:ext cx="12192000" cy="4563908"/>
          </a:xfrm>
          <a:prstGeom prst="rect">
            <a:avLst/>
          </a:prstGeom>
        </p:spPr>
      </p:pic>
    </p:spTree>
    <p:extLst>
      <p:ext uri="{BB962C8B-B14F-4D97-AF65-F5344CB8AC3E}">
        <p14:creationId xmlns:p14="http://schemas.microsoft.com/office/powerpoint/2010/main" val="19112980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yagram 6"/>
          <p:cNvGraphicFramePr/>
          <p:nvPr>
            <p:extLst/>
          </p:nvPr>
        </p:nvGraphicFramePr>
        <p:xfrm>
          <a:off x="7582280" y="121922"/>
          <a:ext cx="4463415" cy="904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Tablo 5">
            <a:extLst>
              <a:ext uri="{FF2B5EF4-FFF2-40B4-BE49-F238E27FC236}">
                <a16:creationId xmlns:a16="http://schemas.microsoft.com/office/drawing/2014/main" id="{296338C8-7F00-5348-82F3-277FF50FB8EA}"/>
              </a:ext>
            </a:extLst>
          </p:cNvPr>
          <p:cNvGraphicFramePr>
            <a:graphicFrameLocks noGrp="1"/>
          </p:cNvGraphicFramePr>
          <p:nvPr>
            <p:extLst>
              <p:ext uri="{D42A27DB-BD31-4B8C-83A1-F6EECF244321}">
                <p14:modId xmlns:p14="http://schemas.microsoft.com/office/powerpoint/2010/main" val="1545563558"/>
              </p:ext>
            </p:extLst>
          </p:nvPr>
        </p:nvGraphicFramePr>
        <p:xfrm>
          <a:off x="9662" y="5954306"/>
          <a:ext cx="12182338" cy="640080"/>
        </p:xfrm>
        <a:graphic>
          <a:graphicData uri="http://schemas.openxmlformats.org/drawingml/2006/table">
            <a:tbl>
              <a:tblPr firstRow="1" bandRow="1">
                <a:tableStyleId>{2D5ABB26-0587-4C30-8999-92F81FD0307C}</a:tableStyleId>
              </a:tblPr>
              <a:tblGrid>
                <a:gridCol w="1694447">
                  <a:extLst>
                    <a:ext uri="{9D8B030D-6E8A-4147-A177-3AD203B41FA5}">
                      <a16:colId xmlns:a16="http://schemas.microsoft.com/office/drawing/2014/main" val="20000"/>
                    </a:ext>
                  </a:extLst>
                </a:gridCol>
                <a:gridCol w="10487891">
                  <a:extLst>
                    <a:ext uri="{9D8B030D-6E8A-4147-A177-3AD203B41FA5}">
                      <a16:colId xmlns:a16="http://schemas.microsoft.com/office/drawing/2014/main" val="20001"/>
                    </a:ext>
                  </a:extLst>
                </a:gridCol>
              </a:tblGrid>
              <a:tr h="434294">
                <a:tc>
                  <a:txBody>
                    <a:bodyPr/>
                    <a:lstStyle/>
                    <a:p>
                      <a:r>
                        <a:rPr lang="tr-TR" sz="1800" i="1" kern="1200" dirty="0">
                          <a:solidFill>
                            <a:srgbClr val="FF0000"/>
                          </a:solidFill>
                          <a:effectLst>
                            <a:outerShdw blurRad="38100" dist="38100" dir="2700000" algn="tl">
                              <a:srgbClr val="000000">
                                <a:alpha val="43137"/>
                              </a:srgbClr>
                            </a:outerShdw>
                          </a:effectLst>
                          <a:latin typeface="Segoe UI" panose="020B0502040204020203" pitchFamily="34" charset="0"/>
                          <a:ea typeface="+mn-ea"/>
                          <a:cs typeface="Segoe UI" panose="020B0502040204020203" pitchFamily="34" charset="0"/>
                        </a:rPr>
                        <a:t>Yaygınlaştırma</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tr-TR" dirty="0">
                          <a:latin typeface="Segoe UI" panose="020B0502040204020203" pitchFamily="34" charset="0"/>
                          <a:cs typeface="Segoe UI" panose="020B0502040204020203" pitchFamily="34" charset="0"/>
                        </a:rPr>
                        <a:t>Yaygınlaştırmadan sorumlu ekibinizi ve yeteneklerini anlatın, Varsa projenin çıktılarının açık erişime sahip şekilde nasıl yaygınlaştırılacağını ve kullanılmasının sağlanacağını açıklayınız.</a:t>
                      </a:r>
                      <a:endParaRPr lang="tr-TR" i="0" dirty="0">
                        <a:latin typeface="Segoe UI" panose="020B0502040204020203" pitchFamily="34" charset="0"/>
                        <a:cs typeface="Segoe UI" panose="020B0502040204020203" pitchFamily="34"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pic>
        <p:nvPicPr>
          <p:cNvPr id="2" name="Resim 1">
            <a:extLst>
              <a:ext uri="{FF2B5EF4-FFF2-40B4-BE49-F238E27FC236}">
                <a16:creationId xmlns:a16="http://schemas.microsoft.com/office/drawing/2014/main" id="{11EDA179-8913-094D-9A66-147CB4CE9B6F}"/>
              </a:ext>
            </a:extLst>
          </p:cNvPr>
          <p:cNvPicPr>
            <a:picLocks noChangeAspect="1"/>
          </p:cNvPicPr>
          <p:nvPr/>
        </p:nvPicPr>
        <p:blipFill>
          <a:blip r:embed="rId7" cstate="print"/>
          <a:stretch>
            <a:fillRect/>
          </a:stretch>
        </p:blipFill>
        <p:spPr>
          <a:xfrm>
            <a:off x="730217" y="1291905"/>
            <a:ext cx="10741228" cy="4563828"/>
          </a:xfrm>
          <a:prstGeom prst="rect">
            <a:avLst/>
          </a:prstGeom>
        </p:spPr>
      </p:pic>
    </p:spTree>
    <p:extLst>
      <p:ext uri="{BB962C8B-B14F-4D97-AF65-F5344CB8AC3E}">
        <p14:creationId xmlns:p14="http://schemas.microsoft.com/office/powerpoint/2010/main" val="33299544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yagram 6"/>
          <p:cNvGraphicFramePr/>
          <p:nvPr>
            <p:extLst/>
          </p:nvPr>
        </p:nvGraphicFramePr>
        <p:xfrm>
          <a:off x="7582280" y="121922"/>
          <a:ext cx="4463415" cy="904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Tablo 5">
            <a:extLst>
              <a:ext uri="{FF2B5EF4-FFF2-40B4-BE49-F238E27FC236}">
                <a16:creationId xmlns:a16="http://schemas.microsoft.com/office/drawing/2014/main" id="{296338C8-7F00-5348-82F3-277FF50FB8EA}"/>
              </a:ext>
            </a:extLst>
          </p:cNvPr>
          <p:cNvGraphicFramePr>
            <a:graphicFrameLocks noGrp="1"/>
          </p:cNvGraphicFramePr>
          <p:nvPr>
            <p:extLst>
              <p:ext uri="{D42A27DB-BD31-4B8C-83A1-F6EECF244321}">
                <p14:modId xmlns:p14="http://schemas.microsoft.com/office/powerpoint/2010/main" val="2952543588"/>
              </p:ext>
            </p:extLst>
          </p:nvPr>
        </p:nvGraphicFramePr>
        <p:xfrm>
          <a:off x="0" y="5375466"/>
          <a:ext cx="12182338" cy="640080"/>
        </p:xfrm>
        <a:graphic>
          <a:graphicData uri="http://schemas.openxmlformats.org/drawingml/2006/table">
            <a:tbl>
              <a:tblPr firstRow="1" bandRow="1">
                <a:tableStyleId>{2D5ABB26-0587-4C30-8999-92F81FD0307C}</a:tableStyleId>
              </a:tblPr>
              <a:tblGrid>
                <a:gridCol w="1936584">
                  <a:extLst>
                    <a:ext uri="{9D8B030D-6E8A-4147-A177-3AD203B41FA5}">
                      <a16:colId xmlns:a16="http://schemas.microsoft.com/office/drawing/2014/main" val="20000"/>
                    </a:ext>
                  </a:extLst>
                </a:gridCol>
                <a:gridCol w="10245754">
                  <a:extLst>
                    <a:ext uri="{9D8B030D-6E8A-4147-A177-3AD203B41FA5}">
                      <a16:colId xmlns:a16="http://schemas.microsoft.com/office/drawing/2014/main" val="20001"/>
                    </a:ext>
                  </a:extLst>
                </a:gridCol>
              </a:tblGrid>
              <a:tr h="434294">
                <a:tc>
                  <a:txBody>
                    <a:bodyPr/>
                    <a:lstStyle/>
                    <a:p>
                      <a:r>
                        <a:rPr lang="tr-TR" sz="1800" i="1" kern="1200" dirty="0">
                          <a:solidFill>
                            <a:srgbClr val="FF0000"/>
                          </a:solidFill>
                          <a:effectLst>
                            <a:outerShdw blurRad="38100" dist="38100" dir="2700000" algn="tl">
                              <a:srgbClr val="000000">
                                <a:alpha val="43137"/>
                              </a:srgbClr>
                            </a:outerShdw>
                          </a:effectLst>
                          <a:latin typeface="Segoe UI" panose="020B0502040204020203" pitchFamily="34" charset="0"/>
                          <a:ea typeface="+mn-ea"/>
                          <a:cs typeface="Segoe UI" panose="020B0502040204020203" pitchFamily="34" charset="0"/>
                        </a:rPr>
                        <a:t>Sürdürülebilirlik</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tr-TR" dirty="0">
                          <a:latin typeface="Segoe UI" panose="020B0502040204020203" pitchFamily="34" charset="0"/>
                          <a:cs typeface="Segoe UI" panose="020B0502040204020203" pitchFamily="34" charset="0"/>
                        </a:rPr>
                        <a:t>Projenin tamamlanıp, bütçesi bittikten sonra, ilgili çıktıların kullanılmasının ve faaliyetlerinin siz ve ortaklarınız tarafından sürdürülebilirliğini nasıl sağlanacağını anlatınız.</a:t>
                      </a:r>
                      <a:endParaRPr lang="tr-TR" i="0" dirty="0">
                        <a:latin typeface="Segoe UI" panose="020B0502040204020203" pitchFamily="34" charset="0"/>
                        <a:cs typeface="Segoe UI" panose="020B0502040204020203" pitchFamily="34"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pic>
        <p:nvPicPr>
          <p:cNvPr id="3" name="Resim 2">
            <a:extLst>
              <a:ext uri="{FF2B5EF4-FFF2-40B4-BE49-F238E27FC236}">
                <a16:creationId xmlns:a16="http://schemas.microsoft.com/office/drawing/2014/main" id="{3FDF10E9-1C3E-D449-8D70-0579FFD5C963}"/>
              </a:ext>
            </a:extLst>
          </p:cNvPr>
          <p:cNvPicPr>
            <a:picLocks noChangeAspect="1"/>
          </p:cNvPicPr>
          <p:nvPr/>
        </p:nvPicPr>
        <p:blipFill>
          <a:blip r:embed="rId7" cstate="print"/>
          <a:stretch>
            <a:fillRect/>
          </a:stretch>
        </p:blipFill>
        <p:spPr>
          <a:xfrm>
            <a:off x="0" y="2193544"/>
            <a:ext cx="12192000" cy="2470912"/>
          </a:xfrm>
          <a:prstGeom prst="rect">
            <a:avLst/>
          </a:prstGeom>
        </p:spPr>
      </p:pic>
    </p:spTree>
    <p:extLst>
      <p:ext uri="{BB962C8B-B14F-4D97-AF65-F5344CB8AC3E}">
        <p14:creationId xmlns:p14="http://schemas.microsoft.com/office/powerpoint/2010/main" val="2014176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yagram 6"/>
          <p:cNvGraphicFramePr/>
          <p:nvPr>
            <p:extLst/>
          </p:nvPr>
        </p:nvGraphicFramePr>
        <p:xfrm>
          <a:off x="7582280" y="121922"/>
          <a:ext cx="4463415" cy="904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Tablo 5">
            <a:extLst>
              <a:ext uri="{FF2B5EF4-FFF2-40B4-BE49-F238E27FC236}">
                <a16:creationId xmlns:a16="http://schemas.microsoft.com/office/drawing/2014/main" id="{296338C8-7F00-5348-82F3-277FF50FB8EA}"/>
              </a:ext>
            </a:extLst>
          </p:cNvPr>
          <p:cNvGraphicFramePr>
            <a:graphicFrameLocks noGrp="1"/>
          </p:cNvGraphicFramePr>
          <p:nvPr>
            <p:extLst>
              <p:ext uri="{D42A27DB-BD31-4B8C-83A1-F6EECF244321}">
                <p14:modId xmlns:p14="http://schemas.microsoft.com/office/powerpoint/2010/main" val="1133943921"/>
              </p:ext>
            </p:extLst>
          </p:nvPr>
        </p:nvGraphicFramePr>
        <p:xfrm>
          <a:off x="9662" y="5954306"/>
          <a:ext cx="12182338" cy="640080"/>
        </p:xfrm>
        <a:graphic>
          <a:graphicData uri="http://schemas.openxmlformats.org/drawingml/2006/table">
            <a:tbl>
              <a:tblPr firstRow="1" bandRow="1">
                <a:tableStyleId>{2D5ABB26-0587-4C30-8999-92F81FD0307C}</a:tableStyleId>
              </a:tblPr>
              <a:tblGrid>
                <a:gridCol w="2188254">
                  <a:extLst>
                    <a:ext uri="{9D8B030D-6E8A-4147-A177-3AD203B41FA5}">
                      <a16:colId xmlns:a16="http://schemas.microsoft.com/office/drawing/2014/main" val="20000"/>
                    </a:ext>
                  </a:extLst>
                </a:gridCol>
                <a:gridCol w="9994084">
                  <a:extLst>
                    <a:ext uri="{9D8B030D-6E8A-4147-A177-3AD203B41FA5}">
                      <a16:colId xmlns:a16="http://schemas.microsoft.com/office/drawing/2014/main" val="20001"/>
                    </a:ext>
                  </a:extLst>
                </a:gridCol>
              </a:tblGrid>
              <a:tr h="434294">
                <a:tc>
                  <a:txBody>
                    <a:bodyPr/>
                    <a:lstStyle/>
                    <a:p>
                      <a:r>
                        <a:rPr lang="tr-TR" sz="1800" i="1" kern="1200" dirty="0" smtClean="0">
                          <a:solidFill>
                            <a:srgbClr val="FF0000"/>
                          </a:solidFill>
                          <a:effectLst>
                            <a:outerShdw blurRad="38100" dist="38100" dir="2700000" algn="tl">
                              <a:srgbClr val="000000">
                                <a:alpha val="43137"/>
                              </a:srgbClr>
                            </a:outerShdw>
                          </a:effectLst>
                          <a:latin typeface="Segoe UI" panose="020B0502040204020203" pitchFamily="34" charset="0"/>
                          <a:ea typeface="+mn-ea"/>
                          <a:cs typeface="Segoe UI" panose="020B0502040204020203" pitchFamily="34" charset="0"/>
                        </a:rPr>
                        <a:t>Yaygınlaştırma </a:t>
                      </a:r>
                      <a:r>
                        <a:rPr lang="tr-TR" sz="1800" i="1" kern="1200" dirty="0">
                          <a:solidFill>
                            <a:srgbClr val="FF0000"/>
                          </a:solidFill>
                          <a:effectLst>
                            <a:outerShdw blurRad="38100" dist="38100" dir="2700000" algn="tl">
                              <a:srgbClr val="000000">
                                <a:alpha val="43137"/>
                              </a:srgbClr>
                            </a:outerShdw>
                          </a:effectLst>
                          <a:latin typeface="Segoe UI" panose="020B0502040204020203" pitchFamily="34" charset="0"/>
                          <a:ea typeface="+mn-ea"/>
                          <a:cs typeface="Segoe UI" panose="020B0502040204020203" pitchFamily="34" charset="0"/>
                        </a:rPr>
                        <a:t>ve Sürdürülebilirlik</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tr-TR" i="0" dirty="0">
                          <a:latin typeface="Segoe UI" panose="020B0502040204020203" pitchFamily="34" charset="0"/>
                          <a:cs typeface="Segoe UI" panose="020B0502040204020203" pitchFamily="34" charset="0"/>
                        </a:rPr>
                        <a:t>KA229 Projelerinde projenizin Değerlendirme, Etki ve Yaygınlaştırma aşamalarını anlattığınız bölüm nispeten daha basittir.</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pic>
        <p:nvPicPr>
          <p:cNvPr id="2" name="Resim 1">
            <a:extLst>
              <a:ext uri="{FF2B5EF4-FFF2-40B4-BE49-F238E27FC236}">
                <a16:creationId xmlns:a16="http://schemas.microsoft.com/office/drawing/2014/main" id="{AC34A690-90C3-CA4C-8E04-E9D6A78F4B2C}"/>
              </a:ext>
            </a:extLst>
          </p:cNvPr>
          <p:cNvPicPr>
            <a:picLocks noChangeAspect="1"/>
          </p:cNvPicPr>
          <p:nvPr/>
        </p:nvPicPr>
        <p:blipFill>
          <a:blip r:embed="rId7" cstate="print"/>
          <a:stretch>
            <a:fillRect/>
          </a:stretch>
        </p:blipFill>
        <p:spPr>
          <a:xfrm>
            <a:off x="1415865" y="1268918"/>
            <a:ext cx="9369931" cy="4618276"/>
          </a:xfrm>
          <a:prstGeom prst="rect">
            <a:avLst/>
          </a:prstGeom>
        </p:spPr>
      </p:pic>
      <p:sp>
        <p:nvSpPr>
          <p:cNvPr id="4" name="Metin kutusu 3">
            <a:extLst>
              <a:ext uri="{FF2B5EF4-FFF2-40B4-BE49-F238E27FC236}">
                <a16:creationId xmlns:a16="http://schemas.microsoft.com/office/drawing/2014/main" id="{AD6569C2-4D0E-7B44-8C36-AFA6A6777F6D}"/>
              </a:ext>
            </a:extLst>
          </p:cNvPr>
          <p:cNvSpPr txBox="1"/>
          <p:nvPr/>
        </p:nvSpPr>
        <p:spPr>
          <a:xfrm>
            <a:off x="10840303" y="2150918"/>
            <a:ext cx="1446230" cy="584775"/>
          </a:xfrm>
          <a:prstGeom prst="rect">
            <a:avLst/>
          </a:prstGeom>
          <a:noFill/>
        </p:spPr>
        <p:txBody>
          <a:bodyPr wrap="none" rtlCol="0">
            <a:spAutoFit/>
          </a:bodyPr>
          <a:lstStyle/>
          <a:p>
            <a:r>
              <a:rPr lang="tr-TR" sz="3200" b="1" dirty="0">
                <a:solidFill>
                  <a:srgbClr val="FF0000"/>
                </a:solidFill>
                <a:latin typeface="Segoe UI" panose="020B0502040204020203" pitchFamily="34" charset="0"/>
                <a:cs typeface="Segoe UI" panose="020B0502040204020203" pitchFamily="34" charset="0"/>
              </a:rPr>
              <a:t>KA229</a:t>
            </a:r>
          </a:p>
        </p:txBody>
      </p:sp>
    </p:spTree>
    <p:extLst>
      <p:ext uri="{BB962C8B-B14F-4D97-AF65-F5344CB8AC3E}">
        <p14:creationId xmlns:p14="http://schemas.microsoft.com/office/powerpoint/2010/main" val="23237956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yagram 5"/>
          <p:cNvGraphicFramePr/>
          <p:nvPr>
            <p:extLst>
              <p:ext uri="{D42A27DB-BD31-4B8C-83A1-F6EECF244321}">
                <p14:modId xmlns:p14="http://schemas.microsoft.com/office/powerpoint/2010/main" val="750477674"/>
              </p:ext>
            </p:extLst>
          </p:nvPr>
        </p:nvGraphicFramePr>
        <p:xfrm>
          <a:off x="7644625" y="263614"/>
          <a:ext cx="4463415" cy="57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Resim 1">
            <a:extLst>
              <a:ext uri="{FF2B5EF4-FFF2-40B4-BE49-F238E27FC236}">
                <a16:creationId xmlns:a16="http://schemas.microsoft.com/office/drawing/2014/main" id="{207F3F04-D1E9-DF4A-A490-6B12074AD0C7}"/>
              </a:ext>
            </a:extLst>
          </p:cNvPr>
          <p:cNvPicPr>
            <a:picLocks noChangeAspect="1"/>
          </p:cNvPicPr>
          <p:nvPr/>
        </p:nvPicPr>
        <p:blipFill>
          <a:blip r:embed="rId7" cstate="print"/>
          <a:stretch>
            <a:fillRect/>
          </a:stretch>
        </p:blipFill>
        <p:spPr>
          <a:xfrm>
            <a:off x="0" y="1111108"/>
            <a:ext cx="12192000" cy="4635783"/>
          </a:xfrm>
          <a:prstGeom prst="rect">
            <a:avLst/>
          </a:prstGeom>
        </p:spPr>
      </p:pic>
      <p:graphicFrame>
        <p:nvGraphicFramePr>
          <p:cNvPr id="7" name="Tablo 6">
            <a:extLst>
              <a:ext uri="{FF2B5EF4-FFF2-40B4-BE49-F238E27FC236}">
                <a16:creationId xmlns:a16="http://schemas.microsoft.com/office/drawing/2014/main" id="{9A2AF515-BE51-0E41-8B03-9E0D7B537320}"/>
              </a:ext>
            </a:extLst>
          </p:cNvPr>
          <p:cNvGraphicFramePr>
            <a:graphicFrameLocks noGrp="1"/>
          </p:cNvGraphicFramePr>
          <p:nvPr>
            <p:extLst>
              <p:ext uri="{D42A27DB-BD31-4B8C-83A1-F6EECF244321}">
                <p14:modId xmlns:p14="http://schemas.microsoft.com/office/powerpoint/2010/main" val="164681661"/>
              </p:ext>
            </p:extLst>
          </p:nvPr>
        </p:nvGraphicFramePr>
        <p:xfrm>
          <a:off x="9662" y="5954306"/>
          <a:ext cx="12182338" cy="640080"/>
        </p:xfrm>
        <a:graphic>
          <a:graphicData uri="http://schemas.openxmlformats.org/drawingml/2006/table">
            <a:tbl>
              <a:tblPr firstRow="1" bandRow="1">
                <a:tableStyleId>{2D5ABB26-0587-4C30-8999-92F81FD0307C}</a:tableStyleId>
              </a:tblPr>
              <a:tblGrid>
                <a:gridCol w="1694447">
                  <a:extLst>
                    <a:ext uri="{9D8B030D-6E8A-4147-A177-3AD203B41FA5}">
                      <a16:colId xmlns:a16="http://schemas.microsoft.com/office/drawing/2014/main" val="20000"/>
                    </a:ext>
                  </a:extLst>
                </a:gridCol>
                <a:gridCol w="10487891">
                  <a:extLst>
                    <a:ext uri="{9D8B030D-6E8A-4147-A177-3AD203B41FA5}">
                      <a16:colId xmlns:a16="http://schemas.microsoft.com/office/drawing/2014/main" val="20001"/>
                    </a:ext>
                  </a:extLst>
                </a:gridCol>
              </a:tblGrid>
              <a:tr h="434294">
                <a:tc>
                  <a:txBody>
                    <a:bodyPr/>
                    <a:lstStyle/>
                    <a:p>
                      <a:r>
                        <a:rPr lang="tr-TR" sz="1800" i="1" kern="1200" dirty="0">
                          <a:solidFill>
                            <a:srgbClr val="FF0000"/>
                          </a:solidFill>
                          <a:effectLst>
                            <a:outerShdw blurRad="38100" dist="38100" dir="2700000" algn="tl">
                              <a:srgbClr val="000000">
                                <a:alpha val="43137"/>
                              </a:srgbClr>
                            </a:outerShdw>
                          </a:effectLst>
                          <a:latin typeface="Segoe UI" panose="020B0502040204020203" pitchFamily="34" charset="0"/>
                          <a:ea typeface="+mn-ea"/>
                          <a:cs typeface="Segoe UI" panose="020B0502040204020203" pitchFamily="34" charset="0"/>
                        </a:rPr>
                        <a:t>Bütçe Özeti</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tr-TR" dirty="0">
                          <a:latin typeface="Segoe UI" panose="020B0502040204020203" pitchFamily="34" charset="0"/>
                          <a:cs typeface="Segoe UI" panose="020B0502040204020203" pitchFamily="34" charset="0"/>
                        </a:rPr>
                        <a:t>Proje faaliyetlerini tamamladıktan sonra tüm Bütçe Özeti ortağınız olan her kuruluşa ayrı ayrı gösterilmek üzere bu ekrandan otomatik olarak gösterilecektir. </a:t>
                      </a:r>
                      <a:endParaRPr lang="tr-TR" i="0" dirty="0">
                        <a:latin typeface="Segoe UI" panose="020B0502040204020203" pitchFamily="34" charset="0"/>
                        <a:cs typeface="Segoe UI" panose="020B0502040204020203" pitchFamily="34"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2333654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yagram 5"/>
          <p:cNvGraphicFramePr/>
          <p:nvPr>
            <p:extLst>
              <p:ext uri="{D42A27DB-BD31-4B8C-83A1-F6EECF244321}">
                <p14:modId xmlns:p14="http://schemas.microsoft.com/office/powerpoint/2010/main" val="4026350234"/>
              </p:ext>
            </p:extLst>
          </p:nvPr>
        </p:nvGraphicFramePr>
        <p:xfrm>
          <a:off x="7644625" y="263614"/>
          <a:ext cx="4463415" cy="57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Tablo 6">
            <a:extLst>
              <a:ext uri="{FF2B5EF4-FFF2-40B4-BE49-F238E27FC236}">
                <a16:creationId xmlns:a16="http://schemas.microsoft.com/office/drawing/2014/main" id="{9A2AF515-BE51-0E41-8B03-9E0D7B537320}"/>
              </a:ext>
            </a:extLst>
          </p:cNvPr>
          <p:cNvGraphicFramePr>
            <a:graphicFrameLocks noGrp="1"/>
          </p:cNvGraphicFramePr>
          <p:nvPr>
            <p:extLst>
              <p:ext uri="{D42A27DB-BD31-4B8C-83A1-F6EECF244321}">
                <p14:modId xmlns:p14="http://schemas.microsoft.com/office/powerpoint/2010/main" val="4020634306"/>
              </p:ext>
            </p:extLst>
          </p:nvPr>
        </p:nvGraphicFramePr>
        <p:xfrm>
          <a:off x="9662" y="5954306"/>
          <a:ext cx="12182338" cy="640080"/>
        </p:xfrm>
        <a:graphic>
          <a:graphicData uri="http://schemas.openxmlformats.org/drawingml/2006/table">
            <a:tbl>
              <a:tblPr firstRow="1" bandRow="1">
                <a:tableStyleId>{2D5ABB26-0587-4C30-8999-92F81FD0307C}</a:tableStyleId>
              </a:tblPr>
              <a:tblGrid>
                <a:gridCol w="1694447">
                  <a:extLst>
                    <a:ext uri="{9D8B030D-6E8A-4147-A177-3AD203B41FA5}">
                      <a16:colId xmlns:a16="http://schemas.microsoft.com/office/drawing/2014/main" val="20000"/>
                    </a:ext>
                  </a:extLst>
                </a:gridCol>
                <a:gridCol w="10487891">
                  <a:extLst>
                    <a:ext uri="{9D8B030D-6E8A-4147-A177-3AD203B41FA5}">
                      <a16:colId xmlns:a16="http://schemas.microsoft.com/office/drawing/2014/main" val="20001"/>
                    </a:ext>
                  </a:extLst>
                </a:gridCol>
              </a:tblGrid>
              <a:tr h="434294">
                <a:tc>
                  <a:txBody>
                    <a:bodyPr/>
                    <a:lstStyle/>
                    <a:p>
                      <a:r>
                        <a:rPr lang="tr-TR" sz="1800" i="1" kern="1200" dirty="0">
                          <a:solidFill>
                            <a:srgbClr val="FF0000"/>
                          </a:solidFill>
                          <a:effectLst>
                            <a:outerShdw blurRad="38100" dist="38100" dir="2700000" algn="tl">
                              <a:srgbClr val="000000">
                                <a:alpha val="43137"/>
                              </a:srgbClr>
                            </a:outerShdw>
                          </a:effectLst>
                          <a:latin typeface="Segoe UI" panose="020B0502040204020203" pitchFamily="34" charset="0"/>
                          <a:ea typeface="+mn-ea"/>
                          <a:cs typeface="Segoe UI" panose="020B0502040204020203" pitchFamily="34" charset="0"/>
                        </a:rPr>
                        <a:t>Proje Özeti</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tr-TR" dirty="0">
                          <a:latin typeface="Segoe UI" panose="020B0502040204020203" pitchFamily="34" charset="0"/>
                          <a:cs typeface="Segoe UI" panose="020B0502040204020203" pitchFamily="34" charset="0"/>
                        </a:rPr>
                        <a:t>Projenizin yazım dili Türkçe ise; Ekrandaki ilk alana projenizin Türkçe Özetini, ikinci alana ise İngilizce Özetini yazınız</a:t>
                      </a:r>
                      <a:endParaRPr lang="tr-TR" i="0" dirty="0">
                        <a:latin typeface="Segoe UI" panose="020B0502040204020203" pitchFamily="34" charset="0"/>
                        <a:cs typeface="Segoe UI" panose="020B0502040204020203" pitchFamily="34"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pic>
        <p:nvPicPr>
          <p:cNvPr id="3" name="Resim 2">
            <a:extLst>
              <a:ext uri="{FF2B5EF4-FFF2-40B4-BE49-F238E27FC236}">
                <a16:creationId xmlns:a16="http://schemas.microsoft.com/office/drawing/2014/main" id="{F884ED9E-D07C-6C4B-87B0-5B72E6D824EB}"/>
              </a:ext>
            </a:extLst>
          </p:cNvPr>
          <p:cNvPicPr>
            <a:picLocks noChangeAspect="1"/>
          </p:cNvPicPr>
          <p:nvPr/>
        </p:nvPicPr>
        <p:blipFill>
          <a:blip r:embed="rId7" cstate="print"/>
          <a:stretch>
            <a:fillRect/>
          </a:stretch>
        </p:blipFill>
        <p:spPr>
          <a:xfrm>
            <a:off x="706582" y="1308752"/>
            <a:ext cx="10778836" cy="4645554"/>
          </a:xfrm>
          <a:prstGeom prst="rect">
            <a:avLst/>
          </a:prstGeom>
        </p:spPr>
      </p:pic>
    </p:spTree>
    <p:extLst>
      <p:ext uri="{BB962C8B-B14F-4D97-AF65-F5344CB8AC3E}">
        <p14:creationId xmlns:p14="http://schemas.microsoft.com/office/powerpoint/2010/main" val="27083137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yagram 5"/>
          <p:cNvGraphicFramePr/>
          <p:nvPr>
            <p:extLst>
              <p:ext uri="{D42A27DB-BD31-4B8C-83A1-F6EECF244321}">
                <p14:modId xmlns:p14="http://schemas.microsoft.com/office/powerpoint/2010/main" val="1058934451"/>
              </p:ext>
            </p:extLst>
          </p:nvPr>
        </p:nvGraphicFramePr>
        <p:xfrm>
          <a:off x="7644625" y="263614"/>
          <a:ext cx="4463415" cy="57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Tablo 6">
            <a:extLst>
              <a:ext uri="{FF2B5EF4-FFF2-40B4-BE49-F238E27FC236}">
                <a16:creationId xmlns:a16="http://schemas.microsoft.com/office/drawing/2014/main" id="{9A2AF515-BE51-0E41-8B03-9E0D7B537320}"/>
              </a:ext>
            </a:extLst>
          </p:cNvPr>
          <p:cNvGraphicFramePr>
            <a:graphicFrameLocks noGrp="1"/>
          </p:cNvGraphicFramePr>
          <p:nvPr>
            <p:extLst>
              <p:ext uri="{D42A27DB-BD31-4B8C-83A1-F6EECF244321}">
                <p14:modId xmlns:p14="http://schemas.microsoft.com/office/powerpoint/2010/main" val="829650331"/>
              </p:ext>
            </p:extLst>
          </p:nvPr>
        </p:nvGraphicFramePr>
        <p:xfrm>
          <a:off x="8884227" y="1474831"/>
          <a:ext cx="3025052" cy="4891948"/>
        </p:xfrm>
        <a:graphic>
          <a:graphicData uri="http://schemas.openxmlformats.org/drawingml/2006/table">
            <a:tbl>
              <a:tblPr firstRow="1" bandRow="1">
                <a:tableStyleId>{2D5ABB26-0587-4C30-8999-92F81FD0307C}</a:tableStyleId>
              </a:tblPr>
              <a:tblGrid>
                <a:gridCol w="3025052">
                  <a:extLst>
                    <a:ext uri="{9D8B030D-6E8A-4147-A177-3AD203B41FA5}">
                      <a16:colId xmlns:a16="http://schemas.microsoft.com/office/drawing/2014/main" val="20001"/>
                    </a:ext>
                  </a:extLst>
                </a:gridCol>
              </a:tblGrid>
              <a:tr h="434294">
                <a:tc>
                  <a:txBody>
                    <a:bodyPr/>
                    <a:lstStyle/>
                    <a:p>
                      <a:pPr algn="r"/>
                      <a:r>
                        <a:rPr lang="tr-TR" sz="1800" i="1" kern="1200" dirty="0">
                          <a:solidFill>
                            <a:srgbClr val="FF0000"/>
                          </a:solidFill>
                          <a:effectLst>
                            <a:outerShdw blurRad="38100" dist="38100" dir="2700000" algn="tl">
                              <a:srgbClr val="000000">
                                <a:alpha val="43137"/>
                              </a:srgbClr>
                            </a:outerShdw>
                          </a:effectLst>
                          <a:latin typeface="Segoe UI" panose="020B0502040204020203" pitchFamily="34" charset="0"/>
                          <a:ea typeface="+mn-ea"/>
                          <a:cs typeface="Segoe UI" panose="020B0502040204020203" pitchFamily="34" charset="0"/>
                        </a:rPr>
                        <a:t>Ekler</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791042302"/>
                  </a:ext>
                </a:extLst>
              </a:tr>
              <a:tr h="434294">
                <a:tc>
                  <a:txBody>
                    <a:bodyPr/>
                    <a:lstStyle/>
                    <a:p>
                      <a:pPr algn="r"/>
                      <a:r>
                        <a:rPr lang="tr-TR" b="1" dirty="0">
                          <a:latin typeface="Segoe UI" panose="020B0502040204020203" pitchFamily="34" charset="0"/>
                          <a:cs typeface="Segoe UI" panose="020B0502040204020203" pitchFamily="34" charset="0"/>
                        </a:rPr>
                        <a:t>Doğruluk Beyanı: </a:t>
                      </a:r>
                      <a:r>
                        <a:rPr lang="tr-TR" dirty="0">
                          <a:latin typeface="Segoe UI" panose="020B0502040204020203" pitchFamily="34" charset="0"/>
                          <a:cs typeface="Segoe UI" panose="020B0502040204020203" pitchFamily="34" charset="0"/>
                        </a:rPr>
                        <a:t>Doğruluk Beyanını indirip kurum yöneticinize imza / mühür yaptırıp taradıktan sonra buraya yükleyin.</a:t>
                      </a:r>
                    </a:p>
                    <a:p>
                      <a:pPr algn="r"/>
                      <a:r>
                        <a:rPr lang="tr-TR" b="1" i="0" dirty="0">
                          <a:latin typeface="Segoe UI" panose="020B0502040204020203" pitchFamily="34" charset="0"/>
                          <a:cs typeface="Segoe UI" panose="020B0502040204020203" pitchFamily="34" charset="0"/>
                        </a:rPr>
                        <a:t>Yetkilendirme Belgesi: </a:t>
                      </a:r>
                      <a:r>
                        <a:rPr lang="tr-TR" i="0" dirty="0">
                          <a:latin typeface="Segoe UI" panose="020B0502040204020203" pitchFamily="34" charset="0"/>
                          <a:cs typeface="Segoe UI" panose="020B0502040204020203" pitchFamily="34" charset="0"/>
                        </a:rPr>
                        <a:t>Ortaklarınızdan aldığınız yetkilendirme Belgelerini yükleyiniz.</a:t>
                      </a:r>
                    </a:p>
                    <a:p>
                      <a:pPr algn="r"/>
                      <a:r>
                        <a:rPr lang="tr-TR" i="0" dirty="0">
                          <a:latin typeface="Segoe UI" panose="020B0502040204020203" pitchFamily="34" charset="0"/>
                          <a:cs typeface="Segoe UI" panose="020B0502040204020203" pitchFamily="34" charset="0"/>
                        </a:rPr>
                        <a:t>Varsa projenizi destekleyen başka belgeleri yükleyin.</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r h="434294">
                <a:tc>
                  <a:txBody>
                    <a:bodyPr/>
                    <a:lstStyle/>
                    <a:p>
                      <a:pPr algn="r"/>
                      <a:r>
                        <a:rPr lang="tr-TR" sz="1800" i="1" kern="1200" dirty="0">
                          <a:solidFill>
                            <a:srgbClr val="FF0000"/>
                          </a:solidFill>
                          <a:effectLst>
                            <a:outerShdw blurRad="38100" dist="38100" dir="2700000" algn="tl">
                              <a:srgbClr val="000000">
                                <a:alpha val="43137"/>
                              </a:srgbClr>
                            </a:outerShdw>
                          </a:effectLst>
                          <a:latin typeface="Segoe UI" panose="020B0502040204020203" pitchFamily="34" charset="0"/>
                          <a:ea typeface="+mn-ea"/>
                          <a:cs typeface="Segoe UI" panose="020B0502040204020203" pitchFamily="34" charset="0"/>
                        </a:rPr>
                        <a:t>Not:</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764692990"/>
                  </a:ext>
                </a:extLst>
              </a:tr>
              <a:tr h="434294">
                <a:tc>
                  <a:txBody>
                    <a:bodyPr/>
                    <a:lstStyle/>
                    <a:p>
                      <a:pPr algn="r"/>
                      <a:r>
                        <a:rPr lang="tr-TR" i="0" dirty="0">
                          <a:latin typeface="Segoe UI" panose="020B0502040204020203" pitchFamily="34" charset="0"/>
                          <a:cs typeface="Segoe UI" panose="020B0502040204020203" pitchFamily="34" charset="0"/>
                        </a:rPr>
                        <a:t>KA229 Formunda Yetkilendirme Belgelerini yüklemenize gerek yoktur</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764080873"/>
                  </a:ext>
                </a:extLst>
              </a:tr>
            </a:tbl>
          </a:graphicData>
        </a:graphic>
      </p:graphicFrame>
      <p:pic>
        <p:nvPicPr>
          <p:cNvPr id="2" name="Resim 1">
            <a:extLst>
              <a:ext uri="{FF2B5EF4-FFF2-40B4-BE49-F238E27FC236}">
                <a16:creationId xmlns:a16="http://schemas.microsoft.com/office/drawing/2014/main" id="{499A445B-FC62-1B48-8F8A-BBF175DEE9E9}"/>
              </a:ext>
            </a:extLst>
          </p:cNvPr>
          <p:cNvPicPr>
            <a:picLocks noChangeAspect="1"/>
          </p:cNvPicPr>
          <p:nvPr/>
        </p:nvPicPr>
        <p:blipFill>
          <a:blip r:embed="rId7" cstate="print"/>
          <a:stretch>
            <a:fillRect/>
          </a:stretch>
        </p:blipFill>
        <p:spPr>
          <a:xfrm>
            <a:off x="9662" y="1247224"/>
            <a:ext cx="8643042" cy="5347162"/>
          </a:xfrm>
          <a:prstGeom prst="rect">
            <a:avLst/>
          </a:prstGeom>
        </p:spPr>
      </p:pic>
    </p:spTree>
    <p:extLst>
      <p:ext uri="{BB962C8B-B14F-4D97-AF65-F5344CB8AC3E}">
        <p14:creationId xmlns:p14="http://schemas.microsoft.com/office/powerpoint/2010/main" val="33499621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yagram 5"/>
          <p:cNvGraphicFramePr/>
          <p:nvPr>
            <p:extLst>
              <p:ext uri="{D42A27DB-BD31-4B8C-83A1-F6EECF244321}">
                <p14:modId xmlns:p14="http://schemas.microsoft.com/office/powerpoint/2010/main" val="3288347019"/>
              </p:ext>
            </p:extLst>
          </p:nvPr>
        </p:nvGraphicFramePr>
        <p:xfrm>
          <a:off x="7644625" y="263614"/>
          <a:ext cx="4463415" cy="57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Tablo 6">
            <a:extLst>
              <a:ext uri="{FF2B5EF4-FFF2-40B4-BE49-F238E27FC236}">
                <a16:creationId xmlns:a16="http://schemas.microsoft.com/office/drawing/2014/main" id="{9A2AF515-BE51-0E41-8B03-9E0D7B537320}"/>
              </a:ext>
            </a:extLst>
          </p:cNvPr>
          <p:cNvGraphicFramePr>
            <a:graphicFrameLocks noGrp="1"/>
          </p:cNvGraphicFramePr>
          <p:nvPr>
            <p:extLst>
              <p:ext uri="{D42A27DB-BD31-4B8C-83A1-F6EECF244321}">
                <p14:modId xmlns:p14="http://schemas.microsoft.com/office/powerpoint/2010/main" val="720712621"/>
              </p:ext>
            </p:extLst>
          </p:nvPr>
        </p:nvGraphicFramePr>
        <p:xfrm>
          <a:off x="9598588" y="2337277"/>
          <a:ext cx="2593412" cy="3268934"/>
        </p:xfrm>
        <a:graphic>
          <a:graphicData uri="http://schemas.openxmlformats.org/drawingml/2006/table">
            <a:tbl>
              <a:tblPr firstRow="1" bandRow="1">
                <a:tableStyleId>{2D5ABB26-0587-4C30-8999-92F81FD0307C}</a:tableStyleId>
              </a:tblPr>
              <a:tblGrid>
                <a:gridCol w="2593412">
                  <a:extLst>
                    <a:ext uri="{9D8B030D-6E8A-4147-A177-3AD203B41FA5}">
                      <a16:colId xmlns:a16="http://schemas.microsoft.com/office/drawing/2014/main" val="20001"/>
                    </a:ext>
                  </a:extLst>
                </a:gridCol>
              </a:tblGrid>
              <a:tr h="434294">
                <a:tc>
                  <a:txBody>
                    <a:bodyPr/>
                    <a:lstStyle/>
                    <a:p>
                      <a:pPr algn="r"/>
                      <a:r>
                        <a:rPr lang="tr-TR" sz="1800" i="1" kern="1200" dirty="0">
                          <a:solidFill>
                            <a:srgbClr val="FF0000"/>
                          </a:solidFill>
                          <a:effectLst>
                            <a:outerShdw blurRad="38100" dist="38100" dir="2700000" algn="tl">
                              <a:srgbClr val="000000">
                                <a:alpha val="43137"/>
                              </a:srgbClr>
                            </a:outerShdw>
                          </a:effectLst>
                          <a:latin typeface="Segoe UI" panose="020B0502040204020203" pitchFamily="34" charset="0"/>
                          <a:ea typeface="+mn-ea"/>
                          <a:cs typeface="Segoe UI" panose="020B0502040204020203" pitchFamily="34" charset="0"/>
                        </a:rPr>
                        <a:t>Kontrol Listesi</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791042302"/>
                  </a:ext>
                </a:extLst>
              </a:tr>
              <a:tr h="434294">
                <a:tc>
                  <a:txBody>
                    <a:bodyPr/>
                    <a:lstStyle/>
                    <a:p>
                      <a:pPr algn="r"/>
                      <a:r>
                        <a:rPr lang="tr-TR" b="1" dirty="0">
                          <a:latin typeface="Segoe UI" panose="020B0502040204020203" pitchFamily="34" charset="0"/>
                          <a:cs typeface="Segoe UI" panose="020B0502040204020203" pitchFamily="34" charset="0"/>
                        </a:rPr>
                        <a:t>Kontrol Listesi: </a:t>
                      </a:r>
                      <a:r>
                        <a:rPr lang="tr-TR" dirty="0">
                          <a:latin typeface="Segoe UI" panose="020B0502040204020203" pitchFamily="34" charset="0"/>
                          <a:cs typeface="Segoe UI" panose="020B0502040204020203" pitchFamily="34" charset="0"/>
                        </a:rPr>
                        <a:t>Kontrol Listesini okuyarak onaylayın</a:t>
                      </a:r>
                      <a:r>
                        <a:rPr lang="tr-TR" dirty="0" smtClean="0">
                          <a:latin typeface="Segoe UI" panose="020B0502040204020203" pitchFamily="34" charset="0"/>
                          <a:cs typeface="Segoe UI" panose="020B0502040204020203" pitchFamily="34" charset="0"/>
                        </a:rPr>
                        <a:t>..</a:t>
                      </a:r>
                    </a:p>
                    <a:p>
                      <a:pPr algn="r"/>
                      <a:endParaRPr lang="tr-TR" dirty="0" smtClean="0">
                        <a:latin typeface="Segoe UI" panose="020B0502040204020203" pitchFamily="34" charset="0"/>
                        <a:cs typeface="Segoe UI" panose="020B0502040204020203" pitchFamily="34" charset="0"/>
                      </a:endParaRPr>
                    </a:p>
                    <a:p>
                      <a:pPr algn="r"/>
                      <a:endParaRPr lang="tr-TR" dirty="0">
                        <a:latin typeface="Segoe UI" panose="020B0502040204020203" pitchFamily="34" charset="0"/>
                        <a:cs typeface="Segoe UI" panose="020B0502040204020203" pitchFamily="34" charset="0"/>
                      </a:endParaRPr>
                    </a:p>
                    <a:p>
                      <a:pPr algn="r"/>
                      <a:r>
                        <a:rPr lang="tr-TR" b="1" i="0" dirty="0">
                          <a:latin typeface="Segoe UI" panose="020B0502040204020203" pitchFamily="34" charset="0"/>
                          <a:cs typeface="Segoe UI" panose="020B0502040204020203" pitchFamily="34" charset="0"/>
                        </a:rPr>
                        <a:t>Veri Koruma Bildirimi: </a:t>
                      </a:r>
                      <a:r>
                        <a:rPr lang="tr-TR" i="0" dirty="0">
                          <a:latin typeface="Segoe UI" panose="020B0502040204020203" pitchFamily="34" charset="0"/>
                          <a:cs typeface="Segoe UI" panose="020B0502040204020203" pitchFamily="34" charset="0"/>
                        </a:rPr>
                        <a:t>Kişisel Verilen Korunması bildirimini okuyun ve uygunsa kabul edin.</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pic>
        <p:nvPicPr>
          <p:cNvPr id="3" name="Resim 2">
            <a:extLst>
              <a:ext uri="{FF2B5EF4-FFF2-40B4-BE49-F238E27FC236}">
                <a16:creationId xmlns:a16="http://schemas.microsoft.com/office/drawing/2014/main" id="{511A9C49-A9B2-9A43-8190-52365B332663}"/>
              </a:ext>
            </a:extLst>
          </p:cNvPr>
          <p:cNvPicPr>
            <a:picLocks noChangeAspect="1"/>
          </p:cNvPicPr>
          <p:nvPr/>
        </p:nvPicPr>
        <p:blipFill>
          <a:blip r:embed="rId7" cstate="print"/>
          <a:stretch>
            <a:fillRect/>
          </a:stretch>
        </p:blipFill>
        <p:spPr>
          <a:xfrm>
            <a:off x="0" y="1238898"/>
            <a:ext cx="9598588" cy="5619102"/>
          </a:xfrm>
          <a:prstGeom prst="rect">
            <a:avLst/>
          </a:prstGeom>
        </p:spPr>
      </p:pic>
    </p:spTree>
    <p:extLst>
      <p:ext uri="{BB962C8B-B14F-4D97-AF65-F5344CB8AC3E}">
        <p14:creationId xmlns:p14="http://schemas.microsoft.com/office/powerpoint/2010/main" val="22287818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2"/>
          <p:cNvGrpSpPr/>
          <p:nvPr/>
        </p:nvGrpSpPr>
        <p:grpSpPr>
          <a:xfrm>
            <a:off x="1859324" y="1423435"/>
            <a:ext cx="8925586" cy="4801178"/>
            <a:chOff x="782085" y="1310701"/>
            <a:chExt cx="8925586" cy="4801178"/>
          </a:xfrm>
        </p:grpSpPr>
        <p:pic>
          <p:nvPicPr>
            <p:cNvPr id="1026" name="Picture 2" descr="görüş ve önerileriniz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2085" y="1310701"/>
              <a:ext cx="6146495" cy="4031737"/>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782085" y="5342438"/>
              <a:ext cx="8925586" cy="769441"/>
            </a:xfrm>
            <a:prstGeom prst="rect">
              <a:avLst/>
            </a:prstGeom>
            <a:noFill/>
          </p:spPr>
          <p:txBody>
            <a:bodyPr wrap="square" rtlCol="0">
              <a:spAutoFit/>
            </a:bodyPr>
            <a:lstStyle/>
            <a:p>
              <a:r>
                <a:rPr lang="tr-TR" sz="4400" dirty="0" smtClean="0">
                  <a:latin typeface="Segoe UI" panose="020B0502040204020203" pitchFamily="34" charset="0"/>
                  <a:cs typeface="Segoe UI" panose="020B0502040204020203" pitchFamily="34" charset="0"/>
                </a:rPr>
                <a:t>BAŞARILAR DİLERİZ!</a:t>
              </a:r>
              <a:endParaRPr lang="tr-TR" sz="4400" dirty="0">
                <a:latin typeface="Segoe UI" panose="020B0502040204020203" pitchFamily="34" charset="0"/>
                <a:cs typeface="Segoe UI" panose="020B0502040204020203" pitchFamily="34" charset="0"/>
              </a:endParaRPr>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0861" y="1335628"/>
              <a:ext cx="4006810" cy="4006810"/>
            </a:xfrm>
            <a:prstGeom prst="rect">
              <a:avLst/>
            </a:prstGeom>
          </p:spPr>
        </p:pic>
      </p:grpSp>
    </p:spTree>
    <p:extLst>
      <p:ext uri="{BB962C8B-B14F-4D97-AF65-F5344CB8AC3E}">
        <p14:creationId xmlns:p14="http://schemas.microsoft.com/office/powerpoint/2010/main" val="7250186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1030602498"/>
              </p:ext>
            </p:extLst>
          </p:nvPr>
        </p:nvGraphicFramePr>
        <p:xfrm>
          <a:off x="713032" y="3402454"/>
          <a:ext cx="11144290" cy="1742570"/>
        </p:xfrm>
        <a:graphic>
          <a:graphicData uri="http://schemas.openxmlformats.org/drawingml/2006/table">
            <a:tbl>
              <a:tblPr firstRow="1" bandRow="1">
                <a:tableStyleId>{2D5ABB26-0587-4C30-8999-92F81FD0307C}</a:tableStyleId>
              </a:tblPr>
              <a:tblGrid>
                <a:gridCol w="2907992">
                  <a:extLst>
                    <a:ext uri="{9D8B030D-6E8A-4147-A177-3AD203B41FA5}">
                      <a16:colId xmlns:a16="http://schemas.microsoft.com/office/drawing/2014/main" val="20000"/>
                    </a:ext>
                  </a:extLst>
                </a:gridCol>
                <a:gridCol w="8236298">
                  <a:extLst>
                    <a:ext uri="{9D8B030D-6E8A-4147-A177-3AD203B41FA5}">
                      <a16:colId xmlns:a16="http://schemas.microsoft.com/office/drawing/2014/main" val="20001"/>
                    </a:ext>
                  </a:extLst>
                </a:gridCol>
              </a:tblGrid>
              <a:tr h="502797">
                <a:tc>
                  <a:txBody>
                    <a:bodyPr/>
                    <a:lstStyle/>
                    <a:p>
                      <a:r>
                        <a:rPr lang="tr-TR" i="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Soru:</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tr-TR" dirty="0">
                          <a:latin typeface="Segoe UI" panose="020B0502040204020203" pitchFamily="34" charset="0"/>
                          <a:cs typeface="Segoe UI" panose="020B0502040204020203" pitchFamily="34" charset="0"/>
                        </a:rPr>
                        <a:t>Diğer Ulusal Ajanslara</a:t>
                      </a:r>
                      <a:r>
                        <a:rPr lang="tr-TR" baseline="0" dirty="0">
                          <a:latin typeface="Segoe UI" panose="020B0502040204020203" pitchFamily="34" charset="0"/>
                          <a:cs typeface="Segoe UI" panose="020B0502040204020203" pitchFamily="34" charset="0"/>
                        </a:rPr>
                        <a:t> Başvuru Yapabilir miyiz? </a:t>
                      </a:r>
                      <a:endParaRPr lang="tr-TR" dirty="0">
                        <a:latin typeface="Segoe UI" panose="020B0502040204020203" pitchFamily="34" charset="0"/>
                        <a:cs typeface="Segoe UI" panose="020B0502040204020203" pitchFamily="34"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r h="1239773">
                <a:tc>
                  <a:txBody>
                    <a:bodyPr/>
                    <a:lstStyle/>
                    <a:p>
                      <a:r>
                        <a:rPr lang="tr-TR" i="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Cevap</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tr-TR" dirty="0">
                          <a:latin typeface="Segoe UI" panose="020B0502040204020203" pitchFamily="34" charset="0"/>
                          <a:cs typeface="Segoe UI" panose="020B0502040204020203" pitchFamily="34" charset="0"/>
                        </a:rPr>
                        <a:t>Hayır, Koordinatör kurum kendi Ulusal Ajansına başvuru yapar.</a:t>
                      </a:r>
                      <a:endParaRPr lang="tr-TR" baseline="0" dirty="0">
                        <a:latin typeface="Segoe UI" panose="020B0502040204020203" pitchFamily="34" charset="0"/>
                        <a:cs typeface="Segoe UI" panose="020B0502040204020203" pitchFamily="34"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2" name="Resim 1"/>
          <p:cNvPicPr>
            <a:picLocks noChangeAspect="1"/>
          </p:cNvPicPr>
          <p:nvPr/>
        </p:nvPicPr>
        <p:blipFill>
          <a:blip r:embed="rId2" cstate="print"/>
          <a:stretch>
            <a:fillRect/>
          </a:stretch>
        </p:blipFill>
        <p:spPr>
          <a:xfrm>
            <a:off x="713032" y="1970508"/>
            <a:ext cx="10972800" cy="1200150"/>
          </a:xfrm>
          <a:prstGeom prst="rect">
            <a:avLst/>
          </a:prstGeom>
        </p:spPr>
      </p:pic>
      <p:graphicFrame>
        <p:nvGraphicFramePr>
          <p:cNvPr id="7" name="Diyagram 6"/>
          <p:cNvGraphicFramePr/>
          <p:nvPr>
            <p:extLst>
              <p:ext uri="{D42A27DB-BD31-4B8C-83A1-F6EECF244321}">
                <p14:modId xmlns:p14="http://schemas.microsoft.com/office/powerpoint/2010/main" val="2882406781"/>
              </p:ext>
            </p:extLst>
          </p:nvPr>
        </p:nvGraphicFramePr>
        <p:xfrm>
          <a:off x="7582280" y="121922"/>
          <a:ext cx="4463415" cy="9044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05048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o 5"/>
          <p:cNvGraphicFramePr>
            <a:graphicFrameLocks noGrp="1"/>
          </p:cNvGraphicFramePr>
          <p:nvPr>
            <p:extLst>
              <p:ext uri="{D42A27DB-BD31-4B8C-83A1-F6EECF244321}">
                <p14:modId xmlns:p14="http://schemas.microsoft.com/office/powerpoint/2010/main" val="4278634982"/>
              </p:ext>
            </p:extLst>
          </p:nvPr>
        </p:nvGraphicFramePr>
        <p:xfrm>
          <a:off x="0" y="3963662"/>
          <a:ext cx="12192000" cy="2560320"/>
        </p:xfrm>
        <a:graphic>
          <a:graphicData uri="http://schemas.openxmlformats.org/drawingml/2006/table">
            <a:tbl>
              <a:tblPr firstRow="1" bandRow="1">
                <a:tableStyleId>{2D5ABB26-0587-4C30-8999-92F81FD0307C}</a:tableStyleId>
              </a:tblPr>
              <a:tblGrid>
                <a:gridCol w="3181381">
                  <a:extLst>
                    <a:ext uri="{9D8B030D-6E8A-4147-A177-3AD203B41FA5}">
                      <a16:colId xmlns:a16="http://schemas.microsoft.com/office/drawing/2014/main" val="20000"/>
                    </a:ext>
                  </a:extLst>
                </a:gridCol>
                <a:gridCol w="9010619">
                  <a:extLst>
                    <a:ext uri="{9D8B030D-6E8A-4147-A177-3AD203B41FA5}">
                      <a16:colId xmlns:a16="http://schemas.microsoft.com/office/drawing/2014/main" val="20001"/>
                    </a:ext>
                  </a:extLst>
                </a:gridCol>
              </a:tblGrid>
              <a:tr h="0">
                <a:tc>
                  <a:txBody>
                    <a:bodyPr/>
                    <a:lstStyle/>
                    <a:p>
                      <a:r>
                        <a:rPr lang="tr-TR" i="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PIC?</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tr-TR" dirty="0">
                          <a:latin typeface="Segoe UI" panose="020B0502040204020203" pitchFamily="34" charset="0"/>
                          <a:cs typeface="Segoe UI" panose="020B0502040204020203" pitchFamily="34" charset="0"/>
                        </a:rPr>
                        <a:t>T</a:t>
                      </a:r>
                      <a:r>
                        <a:rPr lang="fr-FR" dirty="0" err="1">
                          <a:latin typeface="Segoe UI" panose="020B0502040204020203" pitchFamily="34" charset="0"/>
                          <a:cs typeface="Segoe UI" panose="020B0502040204020203" pitchFamily="34" charset="0"/>
                        </a:rPr>
                        <a:t>he</a:t>
                      </a:r>
                      <a:r>
                        <a:rPr lang="fr-FR" dirty="0">
                          <a:latin typeface="Segoe UI" panose="020B0502040204020203" pitchFamily="34" charset="0"/>
                          <a:cs typeface="Segoe UI" panose="020B0502040204020203" pitchFamily="34" charset="0"/>
                        </a:rPr>
                        <a:t> Participant</a:t>
                      </a:r>
                      <a:r>
                        <a:rPr lang="tr-TR" dirty="0">
                          <a:latin typeface="Segoe UI" panose="020B0502040204020203" pitchFamily="34" charset="0"/>
                          <a:cs typeface="Segoe UI" panose="020B0502040204020203" pitchFamily="34" charset="0"/>
                        </a:rPr>
                        <a:t> </a:t>
                      </a:r>
                      <a:r>
                        <a:rPr lang="fr-FR" dirty="0">
                          <a:latin typeface="Segoe UI" panose="020B0502040204020203" pitchFamily="34" charset="0"/>
                          <a:cs typeface="Segoe UI" panose="020B0502040204020203" pitchFamily="34" charset="0"/>
                        </a:rPr>
                        <a:t>Identification Code (PIC) </a:t>
                      </a:r>
                      <a:endParaRPr lang="tr-TR" dirty="0">
                        <a:latin typeface="Segoe UI" panose="020B0502040204020203" pitchFamily="34" charset="0"/>
                        <a:cs typeface="Segoe UI" panose="020B0502040204020203" pitchFamily="34"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r>
                        <a:rPr lang="tr-TR" i="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Detay Bilgi</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tr-TR" dirty="0">
                          <a:latin typeface="Segoe UI" panose="020B0502040204020203" pitchFamily="34" charset="0"/>
                          <a:cs typeface="Segoe UI" panose="020B0502040204020203" pitchFamily="34" charset="0"/>
                        </a:rPr>
                        <a:t>Kurumunuzun Kamu Kurumu olduğuna</a:t>
                      </a:r>
                      <a:r>
                        <a:rPr lang="tr-TR" baseline="0" dirty="0">
                          <a:latin typeface="Segoe UI" panose="020B0502040204020203" pitchFamily="34" charset="0"/>
                          <a:cs typeface="Segoe UI" panose="020B0502040204020203" pitchFamily="34" charset="0"/>
                        </a:rPr>
                        <a:t> dair Avrupa Komisyonun </a:t>
                      </a:r>
                      <a:r>
                        <a:rPr lang="tr-TR" baseline="0" dirty="0" err="1">
                          <a:latin typeface="Segoe UI" panose="020B0502040204020203" pitchFamily="34" charset="0"/>
                          <a:cs typeface="Segoe UI" panose="020B0502040204020203" pitchFamily="34" charset="0"/>
                        </a:rPr>
                        <a:t>Portalı</a:t>
                      </a:r>
                      <a:r>
                        <a:rPr lang="tr-TR" baseline="0" dirty="0">
                          <a:latin typeface="Segoe UI" panose="020B0502040204020203" pitchFamily="34" charset="0"/>
                          <a:cs typeface="Segoe UI" panose="020B0502040204020203" pitchFamily="34" charset="0"/>
                        </a:rPr>
                        <a:t> olan «</a:t>
                      </a:r>
                      <a:r>
                        <a:rPr lang="tr-TR" baseline="0" dirty="0" err="1">
                          <a:latin typeface="Segoe UI" panose="020B0502040204020203" pitchFamily="34" charset="0"/>
                          <a:cs typeface="Segoe UI" panose="020B0502040204020203" pitchFamily="34" charset="0"/>
                        </a:rPr>
                        <a:t>European</a:t>
                      </a:r>
                      <a:r>
                        <a:rPr lang="tr-TR" baseline="0" dirty="0">
                          <a:latin typeface="Segoe UI" panose="020B0502040204020203" pitchFamily="34" charset="0"/>
                          <a:cs typeface="Segoe UI" panose="020B0502040204020203" pitchFamily="34" charset="0"/>
                        </a:rPr>
                        <a:t> </a:t>
                      </a:r>
                      <a:r>
                        <a:rPr lang="tr-TR" baseline="0" dirty="0" err="1">
                          <a:latin typeface="Segoe UI" panose="020B0502040204020203" pitchFamily="34" charset="0"/>
                          <a:cs typeface="Segoe UI" panose="020B0502040204020203" pitchFamily="34" charset="0"/>
                        </a:rPr>
                        <a:t>Commission</a:t>
                      </a:r>
                      <a:r>
                        <a:rPr lang="tr-TR" baseline="0" dirty="0">
                          <a:latin typeface="Segoe UI" panose="020B0502040204020203" pitchFamily="34" charset="0"/>
                          <a:cs typeface="Segoe UI" panose="020B0502040204020203" pitchFamily="34" charset="0"/>
                        </a:rPr>
                        <a:t> </a:t>
                      </a:r>
                      <a:r>
                        <a:rPr lang="tr-TR" baseline="0" dirty="0" err="1">
                          <a:latin typeface="Segoe UI" panose="020B0502040204020203" pitchFamily="34" charset="0"/>
                          <a:cs typeface="Segoe UI" panose="020B0502040204020203" pitchFamily="34" charset="0"/>
                        </a:rPr>
                        <a:t>Authentication</a:t>
                      </a:r>
                      <a:r>
                        <a:rPr lang="tr-TR" baseline="0" dirty="0">
                          <a:latin typeface="Segoe UI" panose="020B0502040204020203" pitchFamily="34" charset="0"/>
                          <a:cs typeface="Segoe UI" panose="020B0502040204020203" pitchFamily="34" charset="0"/>
                        </a:rPr>
                        <a:t> Service </a:t>
                      </a:r>
                      <a:r>
                        <a:rPr lang="tr-TR" baseline="0" dirty="0" err="1">
                          <a:latin typeface="Segoe UI" panose="020B0502040204020203" pitchFamily="34" charset="0"/>
                          <a:cs typeface="Segoe UI" panose="020B0502040204020203" pitchFamily="34" charset="0"/>
                        </a:rPr>
                        <a:t>website</a:t>
                      </a:r>
                      <a:r>
                        <a:rPr lang="tr-TR" baseline="0" dirty="0">
                          <a:latin typeface="Segoe UI" panose="020B0502040204020203" pitchFamily="34" charset="0"/>
                          <a:cs typeface="Segoe UI" panose="020B0502040204020203" pitchFamily="34" charset="0"/>
                        </a:rPr>
                        <a:t> (ECAS)» adıdır.</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r>
                        <a:rPr lang="tr-TR" i="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Financial</a:t>
                      </a:r>
                      <a:r>
                        <a:rPr lang="tr-TR" i="1" baseline="0"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r>
                        <a:rPr lang="tr-TR" i="1" baseline="0" dirty="0" err="1">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Decleration</a:t>
                      </a:r>
                      <a:r>
                        <a:rPr lang="tr-TR" i="1" baseline="0"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endParaRPr lang="tr-TR" i="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tr-TR" dirty="0">
                          <a:latin typeface="Segoe UI" panose="020B0502040204020203" pitchFamily="34" charset="0"/>
                          <a:cs typeface="Segoe UI" panose="020B0502040204020203" pitchFamily="34" charset="0"/>
                        </a:rPr>
                        <a:t>Kurumunuzun çalışmış olduğu bankadan </a:t>
                      </a:r>
                      <a:r>
                        <a:rPr lang="tr-TR" dirty="0" err="1">
                          <a:latin typeface="Segoe UI" panose="020B0502040204020203" pitchFamily="34" charset="0"/>
                          <a:cs typeface="Segoe UI" panose="020B0502040204020203" pitchFamily="34" charset="0"/>
                        </a:rPr>
                        <a:t>aaçtırılacak</a:t>
                      </a:r>
                      <a:r>
                        <a:rPr lang="tr-TR" dirty="0">
                          <a:latin typeface="Segoe UI" panose="020B0502040204020203" pitchFamily="34" charset="0"/>
                          <a:cs typeface="Segoe UI" panose="020B0502040204020203" pitchFamily="34" charset="0"/>
                        </a:rPr>
                        <a:t> olan vadesiz € hesabı</a:t>
                      </a:r>
                      <a:r>
                        <a:rPr lang="tr-TR" baseline="0" dirty="0">
                          <a:latin typeface="Segoe UI" panose="020B0502040204020203" pitchFamily="34" charset="0"/>
                          <a:cs typeface="Segoe UI" panose="020B0502040204020203" pitchFamily="34" charset="0"/>
                        </a:rPr>
                        <a:t> olduğuna dair banka temsilcisi ve kurum yasal temsilcisi tarafından imzalanan doküman </a:t>
                      </a:r>
                      <a:r>
                        <a:rPr lang="tr-TR" i="1" baseline="0" dirty="0">
                          <a:latin typeface="Segoe UI" panose="020B0502040204020203" pitchFamily="34" charset="0"/>
                          <a:cs typeface="Segoe UI" panose="020B0502040204020203" pitchFamily="34" charset="0"/>
                        </a:rPr>
                        <a:t>(</a:t>
                      </a:r>
                      <a:r>
                        <a:rPr lang="tr-TR" i="1" baseline="0" dirty="0" err="1">
                          <a:latin typeface="Segoe UI" panose="020B0502040204020203" pitchFamily="34" charset="0"/>
                          <a:cs typeface="Segoe UI" panose="020B0502040204020203" pitchFamily="34" charset="0"/>
                        </a:rPr>
                        <a:t>ECAS’a</a:t>
                      </a:r>
                      <a:r>
                        <a:rPr lang="tr-TR" i="1" baseline="0" dirty="0">
                          <a:latin typeface="Segoe UI" panose="020B0502040204020203" pitchFamily="34" charset="0"/>
                          <a:cs typeface="Segoe UI" panose="020B0502040204020203" pitchFamily="34" charset="0"/>
                        </a:rPr>
                        <a:t> yüklenmesi gerekir.) </a:t>
                      </a:r>
                      <a:r>
                        <a:rPr lang="tr-TR" i="0" baseline="0" dirty="0" err="1">
                          <a:latin typeface="Segoe UI" panose="020B0502040204020203" pitchFamily="34" charset="0"/>
                          <a:cs typeface="Segoe UI" panose="020B0502040204020203" pitchFamily="34" charset="0"/>
                        </a:rPr>
                        <a:t>Aciliyeti</a:t>
                      </a:r>
                      <a:r>
                        <a:rPr lang="tr-TR" i="0" baseline="0" dirty="0">
                          <a:latin typeface="Segoe UI" panose="020B0502040204020203" pitchFamily="34" charset="0"/>
                          <a:cs typeface="Segoe UI" panose="020B0502040204020203" pitchFamily="34" charset="0"/>
                        </a:rPr>
                        <a:t> yok fakat sözleşme zamanında istenebilir.</a:t>
                      </a:r>
                      <a:endParaRPr lang="tr-TR" i="0" dirty="0">
                        <a:latin typeface="Segoe UI" panose="020B0502040204020203" pitchFamily="34" charset="0"/>
                        <a:cs typeface="Segoe UI" panose="020B0502040204020203" pitchFamily="34"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r>
                        <a:rPr lang="tr-TR" i="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Legal </a:t>
                      </a:r>
                      <a:r>
                        <a:rPr lang="tr-TR" i="1" dirty="0" err="1">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Entity</a:t>
                      </a:r>
                      <a:endParaRPr lang="tr-TR" i="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tr-TR" dirty="0">
                          <a:latin typeface="Segoe UI" panose="020B0502040204020203" pitchFamily="34" charset="0"/>
                          <a:cs typeface="Segoe UI" panose="020B0502040204020203" pitchFamily="34" charset="0"/>
                        </a:rPr>
                        <a:t>Kurumunuzun</a:t>
                      </a:r>
                      <a:r>
                        <a:rPr lang="tr-TR" baseline="0" dirty="0">
                          <a:latin typeface="Segoe UI" panose="020B0502040204020203" pitchFamily="34" charset="0"/>
                          <a:cs typeface="Segoe UI" panose="020B0502040204020203" pitchFamily="34" charset="0"/>
                        </a:rPr>
                        <a:t> Kamu kurumu olduğuna dair Kurum yasal temsilcisi (</a:t>
                      </a:r>
                      <a:r>
                        <a:rPr lang="tr-TR" i="1" baseline="0" dirty="0">
                          <a:latin typeface="Segoe UI" panose="020B0502040204020203" pitchFamily="34" charset="0"/>
                          <a:cs typeface="Segoe UI" panose="020B0502040204020203" pitchFamily="34" charset="0"/>
                        </a:rPr>
                        <a:t>okul müdürü) </a:t>
                      </a:r>
                      <a:r>
                        <a:rPr lang="tr-TR" baseline="0" dirty="0">
                          <a:latin typeface="Segoe UI" panose="020B0502040204020203" pitchFamily="34" charset="0"/>
                          <a:cs typeface="Segoe UI" panose="020B0502040204020203" pitchFamily="34" charset="0"/>
                        </a:rPr>
                        <a:t>tarafından imzalanan </a:t>
                      </a:r>
                      <a:r>
                        <a:rPr lang="tr-TR" i="1" baseline="0" dirty="0">
                          <a:latin typeface="Segoe UI" panose="020B0502040204020203" pitchFamily="34" charset="0"/>
                          <a:cs typeface="Segoe UI" panose="020B0502040204020203" pitchFamily="34" charset="0"/>
                        </a:rPr>
                        <a:t>resmi belge.</a:t>
                      </a:r>
                      <a:endParaRPr lang="tr-TR" dirty="0">
                        <a:latin typeface="Segoe UI" panose="020B0502040204020203" pitchFamily="34" charset="0"/>
                        <a:cs typeface="Segoe UI" panose="020B0502040204020203" pitchFamily="34"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7" name="Diyagram 6"/>
          <p:cNvGraphicFramePr/>
          <p:nvPr>
            <p:extLst>
              <p:ext uri="{D42A27DB-BD31-4B8C-83A1-F6EECF244321}">
                <p14:modId xmlns:p14="http://schemas.microsoft.com/office/powerpoint/2010/main" val="1945984742"/>
              </p:ext>
            </p:extLst>
          </p:nvPr>
        </p:nvGraphicFramePr>
        <p:xfrm>
          <a:off x="7582280" y="121922"/>
          <a:ext cx="4463415" cy="904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Resim 4">
            <a:extLst>
              <a:ext uri="{FF2B5EF4-FFF2-40B4-BE49-F238E27FC236}">
                <a16:creationId xmlns:a16="http://schemas.microsoft.com/office/drawing/2014/main" id="{AA75A14F-D742-4749-9126-03CCD9E98F76}"/>
              </a:ext>
            </a:extLst>
          </p:cNvPr>
          <p:cNvPicPr>
            <a:picLocks noChangeAspect="1"/>
          </p:cNvPicPr>
          <p:nvPr/>
        </p:nvPicPr>
        <p:blipFill>
          <a:blip r:embed="rId7" cstate="print"/>
          <a:stretch>
            <a:fillRect/>
          </a:stretch>
        </p:blipFill>
        <p:spPr>
          <a:xfrm>
            <a:off x="1682281" y="1290343"/>
            <a:ext cx="8827437" cy="2673319"/>
          </a:xfrm>
          <a:prstGeom prst="rect">
            <a:avLst/>
          </a:prstGeom>
        </p:spPr>
      </p:pic>
    </p:spTree>
    <p:extLst>
      <p:ext uri="{BB962C8B-B14F-4D97-AF65-F5344CB8AC3E}">
        <p14:creationId xmlns:p14="http://schemas.microsoft.com/office/powerpoint/2010/main" val="19597010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yagram 6"/>
          <p:cNvGraphicFramePr/>
          <p:nvPr>
            <p:extLst>
              <p:ext uri="{D42A27DB-BD31-4B8C-83A1-F6EECF244321}">
                <p14:modId xmlns:p14="http://schemas.microsoft.com/office/powerpoint/2010/main" val="3488868254"/>
              </p:ext>
            </p:extLst>
          </p:nvPr>
        </p:nvGraphicFramePr>
        <p:xfrm>
          <a:off x="7582280" y="121922"/>
          <a:ext cx="4463415" cy="904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Tablo 4"/>
          <p:cNvGraphicFramePr>
            <a:graphicFrameLocks noGrp="1"/>
          </p:cNvGraphicFramePr>
          <p:nvPr>
            <p:extLst>
              <p:ext uri="{D42A27DB-BD31-4B8C-83A1-F6EECF244321}">
                <p14:modId xmlns:p14="http://schemas.microsoft.com/office/powerpoint/2010/main" val="3694554966"/>
              </p:ext>
            </p:extLst>
          </p:nvPr>
        </p:nvGraphicFramePr>
        <p:xfrm>
          <a:off x="-1" y="4857899"/>
          <a:ext cx="12192001" cy="1554480"/>
        </p:xfrm>
        <a:graphic>
          <a:graphicData uri="http://schemas.openxmlformats.org/drawingml/2006/table">
            <a:tbl>
              <a:tblPr firstRow="1" bandRow="1">
                <a:tableStyleId>{2D5ABB26-0587-4C30-8999-92F81FD0307C}</a:tableStyleId>
              </a:tblPr>
              <a:tblGrid>
                <a:gridCol w="1954468">
                  <a:extLst>
                    <a:ext uri="{9D8B030D-6E8A-4147-A177-3AD203B41FA5}">
                      <a16:colId xmlns:a16="http://schemas.microsoft.com/office/drawing/2014/main" val="20000"/>
                    </a:ext>
                  </a:extLst>
                </a:gridCol>
                <a:gridCol w="10237533">
                  <a:extLst>
                    <a:ext uri="{9D8B030D-6E8A-4147-A177-3AD203B41FA5}">
                      <a16:colId xmlns:a16="http://schemas.microsoft.com/office/drawing/2014/main" val="20001"/>
                    </a:ext>
                  </a:extLst>
                </a:gridCol>
              </a:tblGrid>
              <a:tr h="0">
                <a:tc>
                  <a:txBody>
                    <a:bodyPr/>
                    <a:lstStyle/>
                    <a:p>
                      <a:r>
                        <a:rPr lang="tr-TR" i="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Soru? </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tr-TR" i="0" baseline="0" dirty="0">
                          <a:latin typeface="Segoe UI" panose="020B0502040204020203" pitchFamily="34" charset="0"/>
                          <a:cs typeface="Segoe UI" panose="020B0502040204020203" pitchFamily="34" charset="0"/>
                        </a:rPr>
                        <a:t>Ortak Kurum ve Kuruluşlar</a:t>
                      </a:r>
                      <a:endParaRPr lang="tr-TR" i="0" dirty="0">
                        <a:latin typeface="Segoe UI" panose="020B0502040204020203" pitchFamily="34" charset="0"/>
                        <a:cs typeface="Segoe UI" panose="020B0502040204020203" pitchFamily="34"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r>
                        <a:rPr lang="tr-TR" i="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Detay Bilgi</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tr-TR" sz="1800" b="0" i="0" baseline="0" dirty="0">
                          <a:solidFill>
                            <a:schemeClr val="tx1"/>
                          </a:solidFill>
                          <a:effectLst/>
                          <a:latin typeface="Segoe UI" panose="020B0502040204020203" pitchFamily="34" charset="0"/>
                          <a:cs typeface="Segoe UI" panose="020B0502040204020203" pitchFamily="34" charset="0"/>
                        </a:rPr>
                        <a:t>KA201, KA202, KA204 Stratejik Ortaklık Projelerinde en az birisi AB ülkesinden olmak üzere program ülkelerinden en az üç kurum olmak zorundadır.</a:t>
                      </a:r>
                    </a:p>
                    <a:p>
                      <a:pPr algn="r"/>
                      <a:r>
                        <a:rPr lang="tr-TR" sz="1800" b="0" i="0" baseline="0" dirty="0">
                          <a:solidFill>
                            <a:schemeClr val="tx1"/>
                          </a:solidFill>
                          <a:effectLst/>
                          <a:latin typeface="Segoe UI" panose="020B0502040204020203" pitchFamily="34" charset="0"/>
                          <a:cs typeface="Segoe UI" panose="020B0502040204020203" pitchFamily="34" charset="0"/>
                        </a:rPr>
                        <a:t>KA229 Projelerinde ise; AB ülkelerinden en az bir en fazla 6 ortak kurum </a:t>
                      </a:r>
                      <a:r>
                        <a:rPr lang="tr-TR" sz="1800" b="0" i="0" baseline="0">
                          <a:solidFill>
                            <a:schemeClr val="tx1"/>
                          </a:solidFill>
                          <a:effectLst/>
                          <a:latin typeface="Segoe UI" panose="020B0502040204020203" pitchFamily="34" charset="0"/>
                          <a:cs typeface="Segoe UI" panose="020B0502040204020203" pitchFamily="34" charset="0"/>
                        </a:rPr>
                        <a:t>olması proje başvurusu için yeterlidir.</a:t>
                      </a:r>
                      <a:endParaRPr lang="tr-TR" sz="1800" b="0" i="0" baseline="0" dirty="0">
                        <a:effectLst/>
                        <a:latin typeface="Segoe UI" panose="020B0502040204020203" pitchFamily="34" charset="0"/>
                        <a:cs typeface="Segoe UI" panose="020B0502040204020203" pitchFamily="34"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2" name="Resim 1">
            <a:extLst>
              <a:ext uri="{FF2B5EF4-FFF2-40B4-BE49-F238E27FC236}">
                <a16:creationId xmlns:a16="http://schemas.microsoft.com/office/drawing/2014/main" id="{1B2BA612-5822-CA43-B63E-FB00DC245D6C}"/>
              </a:ext>
            </a:extLst>
          </p:cNvPr>
          <p:cNvPicPr>
            <a:picLocks noChangeAspect="1"/>
          </p:cNvPicPr>
          <p:nvPr/>
        </p:nvPicPr>
        <p:blipFill>
          <a:blip r:embed="rId7" cstate="print"/>
          <a:stretch>
            <a:fillRect/>
          </a:stretch>
        </p:blipFill>
        <p:spPr>
          <a:xfrm>
            <a:off x="-1" y="1359874"/>
            <a:ext cx="12178524" cy="3399161"/>
          </a:xfrm>
          <a:prstGeom prst="rect">
            <a:avLst/>
          </a:prstGeom>
        </p:spPr>
      </p:pic>
    </p:spTree>
    <p:extLst>
      <p:ext uri="{BB962C8B-B14F-4D97-AF65-F5344CB8AC3E}">
        <p14:creationId xmlns:p14="http://schemas.microsoft.com/office/powerpoint/2010/main" val="25760878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yagram 6"/>
          <p:cNvGraphicFramePr/>
          <p:nvPr>
            <p:extLst>
              <p:ext uri="{D42A27DB-BD31-4B8C-83A1-F6EECF244321}">
                <p14:modId xmlns:p14="http://schemas.microsoft.com/office/powerpoint/2010/main" val="3137748229"/>
              </p:ext>
            </p:extLst>
          </p:nvPr>
        </p:nvGraphicFramePr>
        <p:xfrm>
          <a:off x="7582280" y="121922"/>
          <a:ext cx="4463415" cy="904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Tablo 3"/>
          <p:cNvGraphicFramePr>
            <a:graphicFrameLocks noGrp="1"/>
          </p:cNvGraphicFramePr>
          <p:nvPr>
            <p:extLst>
              <p:ext uri="{D42A27DB-BD31-4B8C-83A1-F6EECF244321}">
                <p14:modId xmlns:p14="http://schemas.microsoft.com/office/powerpoint/2010/main" val="3569435674"/>
              </p:ext>
            </p:extLst>
          </p:nvPr>
        </p:nvGraphicFramePr>
        <p:xfrm>
          <a:off x="9662" y="5553882"/>
          <a:ext cx="12182338" cy="1039656"/>
        </p:xfrm>
        <a:graphic>
          <a:graphicData uri="http://schemas.openxmlformats.org/drawingml/2006/table">
            <a:tbl>
              <a:tblPr firstRow="1" bandRow="1">
                <a:tableStyleId>{2D5ABB26-0587-4C30-8999-92F81FD0307C}</a:tableStyleId>
              </a:tblPr>
              <a:tblGrid>
                <a:gridCol w="1952919">
                  <a:extLst>
                    <a:ext uri="{9D8B030D-6E8A-4147-A177-3AD203B41FA5}">
                      <a16:colId xmlns:a16="http://schemas.microsoft.com/office/drawing/2014/main" val="20000"/>
                    </a:ext>
                  </a:extLst>
                </a:gridCol>
                <a:gridCol w="10229419">
                  <a:extLst>
                    <a:ext uri="{9D8B030D-6E8A-4147-A177-3AD203B41FA5}">
                      <a16:colId xmlns:a16="http://schemas.microsoft.com/office/drawing/2014/main" val="20001"/>
                    </a:ext>
                  </a:extLst>
                </a:gridCol>
              </a:tblGrid>
              <a:tr h="504871">
                <a:tc>
                  <a:txBody>
                    <a:bodyPr/>
                    <a:lstStyle/>
                    <a:p>
                      <a:r>
                        <a:rPr lang="tr-TR" i="1" dirty="0">
                          <a:solidFill>
                            <a:srgbClr val="FF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Öncelikler</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tr-TR" dirty="0">
                          <a:latin typeface="Segoe UI" panose="020B0502040204020203" pitchFamily="34" charset="0"/>
                          <a:cs typeface="Segoe UI" panose="020B0502040204020203" pitchFamily="34" charset="0"/>
                        </a:rPr>
                        <a:t>Projenize ait Yatay ve Sektörel öncelikleri ve ek öncelikleri açılır listeden seçiniz.</a:t>
                      </a:r>
                    </a:p>
                    <a:p>
                      <a:pPr algn="r"/>
                      <a:r>
                        <a:rPr lang="tr-TR" i="0" dirty="0">
                          <a:latin typeface="Segoe UI" panose="020B0502040204020203" pitchFamily="34" charset="0"/>
                          <a:cs typeface="Segoe UI" panose="020B0502040204020203" pitchFamily="34" charset="0"/>
                        </a:rPr>
                        <a:t>KA201, KA202 ve KA203 projelerinde seçtiğiniz öncelikler için açıklama yazınız. </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r h="399576">
                <a:tc>
                  <a:txBody>
                    <a:bodyPr/>
                    <a:lstStyle/>
                    <a:p>
                      <a:r>
                        <a:rPr lang="tr-TR" i="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Konu Başlığı</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tr-TR" b="0" i="0" baseline="0" dirty="0">
                          <a:effectLst/>
                          <a:latin typeface="Segoe UI" panose="020B0502040204020203" pitchFamily="34" charset="0"/>
                          <a:cs typeface="Segoe UI" panose="020B0502040204020203" pitchFamily="34" charset="0"/>
                        </a:rPr>
                        <a:t>Projenizin içeriğini ifade eden en fazla 3 Konu başlığını açılır listede seçiniz.</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2" name="Resim 1">
            <a:extLst>
              <a:ext uri="{FF2B5EF4-FFF2-40B4-BE49-F238E27FC236}">
                <a16:creationId xmlns:a16="http://schemas.microsoft.com/office/drawing/2014/main" id="{4AB16D51-C6A2-DC41-8A14-8375A1585680}"/>
              </a:ext>
            </a:extLst>
          </p:cNvPr>
          <p:cNvPicPr>
            <a:picLocks noChangeAspect="1"/>
          </p:cNvPicPr>
          <p:nvPr/>
        </p:nvPicPr>
        <p:blipFill>
          <a:blip r:embed="rId7" cstate="print"/>
          <a:stretch>
            <a:fillRect/>
          </a:stretch>
        </p:blipFill>
        <p:spPr>
          <a:xfrm>
            <a:off x="570349" y="1201821"/>
            <a:ext cx="11051302" cy="4352061"/>
          </a:xfrm>
          <a:prstGeom prst="rect">
            <a:avLst/>
          </a:prstGeom>
        </p:spPr>
      </p:pic>
    </p:spTree>
    <p:extLst>
      <p:ext uri="{BB962C8B-B14F-4D97-AF65-F5344CB8AC3E}">
        <p14:creationId xmlns:p14="http://schemas.microsoft.com/office/powerpoint/2010/main" val="33274967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yagram 6"/>
          <p:cNvGraphicFramePr/>
          <p:nvPr>
            <p:extLst/>
          </p:nvPr>
        </p:nvGraphicFramePr>
        <p:xfrm>
          <a:off x="7582280" y="121922"/>
          <a:ext cx="4463415" cy="904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Tablo 3"/>
          <p:cNvGraphicFramePr>
            <a:graphicFrameLocks noGrp="1"/>
          </p:cNvGraphicFramePr>
          <p:nvPr>
            <p:extLst>
              <p:ext uri="{D42A27DB-BD31-4B8C-83A1-F6EECF244321}">
                <p14:modId xmlns:p14="http://schemas.microsoft.com/office/powerpoint/2010/main" val="3883319379"/>
              </p:ext>
            </p:extLst>
          </p:nvPr>
        </p:nvGraphicFramePr>
        <p:xfrm>
          <a:off x="0" y="5318235"/>
          <a:ext cx="12182338" cy="1150511"/>
        </p:xfrm>
        <a:graphic>
          <a:graphicData uri="http://schemas.openxmlformats.org/drawingml/2006/table">
            <a:tbl>
              <a:tblPr firstRow="1" bandRow="1">
                <a:tableStyleId>{2D5ABB26-0587-4C30-8999-92F81FD0307C}</a:tableStyleId>
              </a:tblPr>
              <a:tblGrid>
                <a:gridCol w="1952919">
                  <a:extLst>
                    <a:ext uri="{9D8B030D-6E8A-4147-A177-3AD203B41FA5}">
                      <a16:colId xmlns:a16="http://schemas.microsoft.com/office/drawing/2014/main" val="20000"/>
                    </a:ext>
                  </a:extLst>
                </a:gridCol>
                <a:gridCol w="10229419">
                  <a:extLst>
                    <a:ext uri="{9D8B030D-6E8A-4147-A177-3AD203B41FA5}">
                      <a16:colId xmlns:a16="http://schemas.microsoft.com/office/drawing/2014/main" val="20001"/>
                    </a:ext>
                  </a:extLst>
                </a:gridCol>
              </a:tblGrid>
              <a:tr h="572134">
                <a:tc>
                  <a:txBody>
                    <a:bodyPr/>
                    <a:lstStyle/>
                    <a:p>
                      <a:r>
                        <a:rPr lang="tr-TR" i="1" dirty="0">
                          <a:solidFill>
                            <a:srgbClr val="FF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Proje Tanımı</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tr-TR" dirty="0">
                          <a:latin typeface="Segoe UI" panose="020B0502040204020203" pitchFamily="34" charset="0"/>
                          <a:cs typeface="Segoe UI" panose="020B0502040204020203" pitchFamily="34" charset="0"/>
                        </a:rPr>
                        <a:t>Projenizin ayrıntılı tanımı ve gerekçelendirmesini yapın. Konuyu tüm taraflarıyla ele alarak ihtiyacı, hedef gruplarla beraber açıklayın.  </a:t>
                      </a:r>
                      <a:endParaRPr lang="tr-TR" i="0" dirty="0">
                        <a:latin typeface="Segoe UI" panose="020B0502040204020203" pitchFamily="34" charset="0"/>
                        <a:cs typeface="Segoe UI" panose="020B0502040204020203" pitchFamily="34"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r h="510431">
                <a:tc>
                  <a:txBody>
                    <a:bodyPr/>
                    <a:lstStyle/>
                    <a:p>
                      <a:r>
                        <a:rPr lang="tr-TR" i="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Sonuçlar</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tr-TR" b="0" i="0" baseline="0" dirty="0">
                          <a:effectLst/>
                          <a:latin typeface="Segoe UI" panose="020B0502040204020203" pitchFamily="34" charset="0"/>
                          <a:cs typeface="Segoe UI" panose="020B0502040204020203" pitchFamily="34" charset="0"/>
                        </a:rPr>
                        <a:t>Proje tamamlanmasının ardından elde edilecek somut sonuçları açıklayın.</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2" name="Resim 1">
            <a:extLst>
              <a:ext uri="{FF2B5EF4-FFF2-40B4-BE49-F238E27FC236}">
                <a16:creationId xmlns:a16="http://schemas.microsoft.com/office/drawing/2014/main" id="{B1E287D8-1DCD-9B4C-A5B7-CBBDD237147C}"/>
              </a:ext>
            </a:extLst>
          </p:cNvPr>
          <p:cNvPicPr>
            <a:picLocks noChangeAspect="1"/>
          </p:cNvPicPr>
          <p:nvPr/>
        </p:nvPicPr>
        <p:blipFill>
          <a:blip r:embed="rId7" cstate="print"/>
          <a:stretch>
            <a:fillRect/>
          </a:stretch>
        </p:blipFill>
        <p:spPr>
          <a:xfrm>
            <a:off x="94081" y="1259815"/>
            <a:ext cx="11994175" cy="4058420"/>
          </a:xfrm>
          <a:prstGeom prst="rect">
            <a:avLst/>
          </a:prstGeom>
        </p:spPr>
      </p:pic>
    </p:spTree>
    <p:extLst>
      <p:ext uri="{BB962C8B-B14F-4D97-AF65-F5344CB8AC3E}">
        <p14:creationId xmlns:p14="http://schemas.microsoft.com/office/powerpoint/2010/main" val="19349569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aks">
  <a:themeElements>
    <a:clrScheme name="Paralaks">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Paralaks">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aks">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MEM_PEK" id="{072FD56E-665A-47B7-979D-98A609638ECE}" vid="{16CF8925-0CBF-4888-9AE1-9A000B0079DB}"/>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8510</TotalTime>
  <Words>1572</Words>
  <Application>Microsoft Office PowerPoint</Application>
  <PresentationFormat>Geniş ekran</PresentationFormat>
  <Paragraphs>226</Paragraphs>
  <Slides>48</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48</vt:i4>
      </vt:variant>
    </vt:vector>
  </HeadingPairs>
  <TitlesOfParts>
    <vt:vector size="54" baseType="lpstr">
      <vt:lpstr>Arial</vt:lpstr>
      <vt:lpstr>Calibri</vt:lpstr>
      <vt:lpstr>Corbel</vt:lpstr>
      <vt:lpstr>inherit</vt:lpstr>
      <vt:lpstr>Segoe UI</vt:lpstr>
      <vt:lpstr>Paralaks</vt:lpstr>
      <vt:lpstr>2019 Teklif Çağrısı Dönemi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Kocaeli Milli Eğitim Müdürlüğü PEK - Projeler Ekibi</dc:creator>
  <cp:lastModifiedBy>Windows User</cp:lastModifiedBy>
  <cp:revision>779</cp:revision>
  <cp:lastPrinted>2016-11-11T06:10:26Z</cp:lastPrinted>
  <dcterms:created xsi:type="dcterms:W3CDTF">2015-09-01T09:08:14Z</dcterms:created>
  <dcterms:modified xsi:type="dcterms:W3CDTF">2019-03-11T02:59:10Z</dcterms:modified>
</cp:coreProperties>
</file>